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4"/>
  </p:sldMasterIdLst>
  <p:notesMasterIdLst>
    <p:notesMasterId r:id="rId19"/>
  </p:notesMasterIdLst>
  <p:sldIdLst>
    <p:sldId id="256" r:id="rId5"/>
    <p:sldId id="265" r:id="rId6"/>
    <p:sldId id="258" r:id="rId7"/>
    <p:sldId id="312" r:id="rId8"/>
    <p:sldId id="311" r:id="rId9"/>
    <p:sldId id="313" r:id="rId10"/>
    <p:sldId id="260" r:id="rId11"/>
    <p:sldId id="262" r:id="rId12"/>
    <p:sldId id="315" r:id="rId13"/>
    <p:sldId id="316" r:id="rId14"/>
    <p:sldId id="317" r:id="rId15"/>
    <p:sldId id="259" r:id="rId16"/>
    <p:sldId id="314" r:id="rId17"/>
    <p:sldId id="29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D40F59A-0F5A-4DB7-82D5-FA572F4228B8}">
          <p14:sldIdLst>
            <p14:sldId id="256"/>
            <p14:sldId id="265"/>
            <p14:sldId id="258"/>
            <p14:sldId id="312"/>
            <p14:sldId id="311"/>
            <p14:sldId id="313"/>
            <p14:sldId id="260"/>
            <p14:sldId id="262"/>
            <p14:sldId id="315"/>
            <p14:sldId id="316"/>
            <p14:sldId id="317"/>
            <p14:sldId id="259"/>
            <p14:sldId id="314"/>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5ED71B-BD72-41B3-A702-2A232DEE2693}">
  <a:tblStyle styleId="{EB5ED71B-BD72-41B3-A702-2A232DEE26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A9678-3A48-4823-BC7E-D8F4713E92E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Novell" userId="502eeebe-4d8b-4946-8813-05779f0fa097" providerId="ADAL" clId="{AAD3FA8B-58A6-49DE-8A0B-0FE84638022D}"/>
    <pc:docChg chg="modSld">
      <pc:chgData name="E Novell" userId="502eeebe-4d8b-4946-8813-05779f0fa097" providerId="ADAL" clId="{AAD3FA8B-58A6-49DE-8A0B-0FE84638022D}" dt="2024-06-04T08:53:33.168" v="7" actId="207"/>
      <pc:docMkLst>
        <pc:docMk/>
      </pc:docMkLst>
      <pc:sldChg chg="modSp mod">
        <pc:chgData name="E Novell" userId="502eeebe-4d8b-4946-8813-05779f0fa097" providerId="ADAL" clId="{AAD3FA8B-58A6-49DE-8A0B-0FE84638022D}" dt="2024-06-04T08:53:33.168" v="7" actId="207"/>
        <pc:sldMkLst>
          <pc:docMk/>
          <pc:sldMk cId="0" sldId="259"/>
        </pc:sldMkLst>
        <pc:spChg chg="mod">
          <ac:chgData name="E Novell" userId="502eeebe-4d8b-4946-8813-05779f0fa097" providerId="ADAL" clId="{AAD3FA8B-58A6-49DE-8A0B-0FE84638022D}" dt="2024-06-04T08:53:33.168" v="7" actId="207"/>
          <ac:spMkLst>
            <pc:docMk/>
            <pc:sldMk cId="0" sldId="259"/>
            <ac:spMk id="3" creationId="{5663637F-A201-8058-F4DA-9BF0BD1CC202}"/>
          </ac:spMkLst>
        </pc:spChg>
      </pc:sldChg>
      <pc:sldChg chg="modSp mod">
        <pc:chgData name="E Novell" userId="502eeebe-4d8b-4946-8813-05779f0fa097" providerId="ADAL" clId="{AAD3FA8B-58A6-49DE-8A0B-0FE84638022D}" dt="2024-06-04T08:24:38.540" v="4" actId="207"/>
        <pc:sldMkLst>
          <pc:docMk/>
          <pc:sldMk cId="0" sldId="265"/>
        </pc:sldMkLst>
        <pc:spChg chg="mod">
          <ac:chgData name="E Novell" userId="502eeebe-4d8b-4946-8813-05779f0fa097" providerId="ADAL" clId="{AAD3FA8B-58A6-49DE-8A0B-0FE84638022D}" dt="2024-06-04T08:24:25.968" v="0" actId="207"/>
          <ac:spMkLst>
            <pc:docMk/>
            <pc:sldMk cId="0" sldId="265"/>
            <ac:spMk id="22" creationId="{1154F85F-59F2-11F7-022F-79C3891E64DA}"/>
          </ac:spMkLst>
        </pc:spChg>
        <pc:spChg chg="mod">
          <ac:chgData name="E Novell" userId="502eeebe-4d8b-4946-8813-05779f0fa097" providerId="ADAL" clId="{AAD3FA8B-58A6-49DE-8A0B-0FE84638022D}" dt="2024-06-04T08:24:28.371" v="1" actId="207"/>
          <ac:spMkLst>
            <pc:docMk/>
            <pc:sldMk cId="0" sldId="265"/>
            <ac:spMk id="23" creationId="{CA2B4FF7-1728-9B83-A6F7-A1C932AF5090}"/>
          </ac:spMkLst>
        </pc:spChg>
        <pc:spChg chg="mod">
          <ac:chgData name="E Novell" userId="502eeebe-4d8b-4946-8813-05779f0fa097" providerId="ADAL" clId="{AAD3FA8B-58A6-49DE-8A0B-0FE84638022D}" dt="2024-06-04T08:24:32.190" v="2" actId="207"/>
          <ac:spMkLst>
            <pc:docMk/>
            <pc:sldMk cId="0" sldId="265"/>
            <ac:spMk id="24" creationId="{F2E9E47D-2575-F435-BD25-D556E9671BB8}"/>
          </ac:spMkLst>
        </pc:spChg>
        <pc:spChg chg="mod">
          <ac:chgData name="E Novell" userId="502eeebe-4d8b-4946-8813-05779f0fa097" providerId="ADAL" clId="{AAD3FA8B-58A6-49DE-8A0B-0FE84638022D}" dt="2024-06-04T08:24:38.540" v="4" actId="207"/>
          <ac:spMkLst>
            <pc:docMk/>
            <pc:sldMk cId="0" sldId="265"/>
            <ac:spMk id="25" creationId="{BDA227DF-6B3D-4929-6D24-5851CB3503BE}"/>
          </ac:spMkLst>
        </pc:spChg>
        <pc:spChg chg="mod">
          <ac:chgData name="E Novell" userId="502eeebe-4d8b-4946-8813-05779f0fa097" providerId="ADAL" clId="{AAD3FA8B-58A6-49DE-8A0B-0FE84638022D}" dt="2024-06-04T08:24:35.417" v="3" actId="207"/>
          <ac:spMkLst>
            <pc:docMk/>
            <pc:sldMk cId="0" sldId="265"/>
            <ac:spMk id="26" creationId="{7F82BB52-1429-4FBD-0817-84E7404C9CCD}"/>
          </ac:spMkLst>
        </pc:spChg>
      </pc:sldChg>
      <pc:sldChg chg="modSp mod">
        <pc:chgData name="E Novell" userId="502eeebe-4d8b-4946-8813-05779f0fa097" providerId="ADAL" clId="{AAD3FA8B-58A6-49DE-8A0B-0FE84638022D}" dt="2024-06-04T08:53:29.189" v="6" actId="207"/>
        <pc:sldMkLst>
          <pc:docMk/>
          <pc:sldMk cId="890004512" sldId="314"/>
        </pc:sldMkLst>
        <pc:spChg chg="mod">
          <ac:chgData name="E Novell" userId="502eeebe-4d8b-4946-8813-05779f0fa097" providerId="ADAL" clId="{AAD3FA8B-58A6-49DE-8A0B-0FE84638022D}" dt="2024-06-04T08:53:29.189" v="6" actId="207"/>
          <ac:spMkLst>
            <pc:docMk/>
            <pc:sldMk cId="890004512" sldId="314"/>
            <ac:spMk id="3" creationId="{5663637F-A201-8058-F4DA-9BF0BD1CC2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5768244b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5768244b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74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9788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4250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6983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326450" y="1680425"/>
            <a:ext cx="6491100" cy="1961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519925" y="3586225"/>
            <a:ext cx="61110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12" name="Google Shape;12;p2"/>
          <p:cNvGrpSpPr/>
          <p:nvPr/>
        </p:nvGrpSpPr>
        <p:grpSpPr>
          <a:xfrm>
            <a:off x="4096696" y="4539900"/>
            <a:ext cx="950562" cy="219552"/>
            <a:chOff x="4096696" y="4539900"/>
            <a:chExt cx="950562" cy="219552"/>
          </a:xfrm>
        </p:grpSpPr>
        <p:sp>
          <p:nvSpPr>
            <p:cNvPr id="13" name="Google Shape;13;p2"/>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Background">
    <p:spTree>
      <p:nvGrpSpPr>
        <p:cNvPr id="1" name=""/>
        <p:cNvGrpSpPr/>
        <p:nvPr/>
      </p:nvGrpSpPr>
      <p:grpSpPr>
        <a:xfrm>
          <a:off x="0" y="0"/>
          <a:ext cx="0" cy="0"/>
          <a:chOff x="0" y="0"/>
          <a:chExt cx="0" cy="0"/>
        </a:xfrm>
      </p:grpSpPr>
      <p:pic>
        <p:nvPicPr>
          <p:cNvPr id="124" name="Background.png" descr="Background.png"/>
          <p:cNvPicPr>
            <a:picLocks noChangeAspect="1"/>
          </p:cNvPicPr>
          <p:nvPr/>
        </p:nvPicPr>
        <p:blipFill>
          <a:blip r:embed="rId2"/>
          <a:stretch>
            <a:fillRect/>
          </a:stretch>
        </p:blipFill>
        <p:spPr>
          <a:xfrm>
            <a:off x="-8889" y="-5000"/>
            <a:ext cx="9161777" cy="5153499"/>
          </a:xfrm>
          <a:prstGeom prst="rect">
            <a:avLst/>
          </a:prstGeom>
          <a:ln w="12700">
            <a:miter lim="400000"/>
          </a:ln>
        </p:spPr>
      </p:pic>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85604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2080675" y="1333575"/>
            <a:ext cx="6302400" cy="768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760925" y="1516913"/>
            <a:ext cx="1205700" cy="95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2080675" y="2114870"/>
            <a:ext cx="63024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1" name="Google Shape;21;p3"/>
          <p:cNvGrpSpPr/>
          <p:nvPr/>
        </p:nvGrpSpPr>
        <p:grpSpPr>
          <a:xfrm>
            <a:off x="4096696" y="407573"/>
            <a:ext cx="950562" cy="219552"/>
            <a:chOff x="4096696" y="4539900"/>
            <a:chExt cx="950562" cy="219552"/>
          </a:xfrm>
        </p:grpSpPr>
        <p:sp>
          <p:nvSpPr>
            <p:cNvPr id="22" name="Google Shape;22;p3"/>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444306" y="3863418"/>
            <a:ext cx="8255390" cy="835776"/>
            <a:chOff x="444306" y="3863418"/>
            <a:chExt cx="8255390" cy="835776"/>
          </a:xfrm>
        </p:grpSpPr>
        <p:sp>
          <p:nvSpPr>
            <p:cNvPr id="26" name="Google Shape;26;p3"/>
            <p:cNvSpPr/>
            <p:nvPr/>
          </p:nvSpPr>
          <p:spPr>
            <a:xfrm flipH="1">
              <a:off x="444306" y="3863418"/>
              <a:ext cx="950565" cy="835776"/>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7749131" y="3863418"/>
              <a:ext cx="950565" cy="835776"/>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subTitle" idx="1"/>
          </p:nvPr>
        </p:nvSpPr>
        <p:spPr>
          <a:xfrm>
            <a:off x="720025" y="1760975"/>
            <a:ext cx="4497000" cy="240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65" name="Google Shape;65;p7"/>
          <p:cNvSpPr txBox="1">
            <a:spLocks noGrp="1"/>
          </p:cNvSpPr>
          <p:nvPr>
            <p:ph type="title"/>
          </p:nvPr>
        </p:nvSpPr>
        <p:spPr>
          <a:xfrm>
            <a:off x="720025"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txBox="1">
            <a:spLocks noGrp="1"/>
          </p:cNvSpPr>
          <p:nvPr>
            <p:ph type="title"/>
          </p:nvPr>
        </p:nvSpPr>
        <p:spPr>
          <a:xfrm>
            <a:off x="2135525" y="1369994"/>
            <a:ext cx="48729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 name="Google Shape;76;p9"/>
          <p:cNvSpPr txBox="1">
            <a:spLocks noGrp="1"/>
          </p:cNvSpPr>
          <p:nvPr>
            <p:ph type="subTitle" idx="1"/>
          </p:nvPr>
        </p:nvSpPr>
        <p:spPr>
          <a:xfrm>
            <a:off x="2135525" y="234435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7" name="Google Shape;77;p9"/>
          <p:cNvGrpSpPr/>
          <p:nvPr/>
        </p:nvGrpSpPr>
        <p:grpSpPr>
          <a:xfrm>
            <a:off x="413721" y="4539900"/>
            <a:ext cx="8316512" cy="219552"/>
            <a:chOff x="413721" y="4539900"/>
            <a:chExt cx="8316512" cy="219552"/>
          </a:xfrm>
        </p:grpSpPr>
        <p:grpSp>
          <p:nvGrpSpPr>
            <p:cNvPr id="78" name="Google Shape;78;p9"/>
            <p:cNvGrpSpPr/>
            <p:nvPr/>
          </p:nvGrpSpPr>
          <p:grpSpPr>
            <a:xfrm>
              <a:off x="413721" y="4539900"/>
              <a:ext cx="950562" cy="219552"/>
              <a:chOff x="4096696" y="4539900"/>
              <a:chExt cx="950562" cy="219552"/>
            </a:xfrm>
          </p:grpSpPr>
          <p:sp>
            <p:nvSpPr>
              <p:cNvPr id="79" name="Google Shape;79;p9"/>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9"/>
            <p:cNvGrpSpPr/>
            <p:nvPr/>
          </p:nvGrpSpPr>
          <p:grpSpPr>
            <a:xfrm>
              <a:off x="7779671" y="4539900"/>
              <a:ext cx="950562" cy="219552"/>
              <a:chOff x="4096696" y="4539900"/>
              <a:chExt cx="950562" cy="219552"/>
            </a:xfrm>
          </p:grpSpPr>
          <p:sp>
            <p:nvSpPr>
              <p:cNvPr id="83" name="Google Shape;83;p9"/>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6"/>
        <p:cNvGrpSpPr/>
        <p:nvPr/>
      </p:nvGrpSpPr>
      <p:grpSpPr>
        <a:xfrm>
          <a:off x="0" y="0"/>
          <a:ext cx="0" cy="0"/>
          <a:chOff x="0" y="0"/>
          <a:chExt cx="0" cy="0"/>
        </a:xfrm>
      </p:grpSpPr>
      <p:sp>
        <p:nvSpPr>
          <p:cNvPr id="107" name="Google Shape;107;p13"/>
          <p:cNvSpPr/>
          <p:nvPr/>
        </p:nvSpPr>
        <p:spPr>
          <a:xfrm>
            <a:off x="288450" y="29190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a:spLocks noGrp="1"/>
          </p:cNvSpPr>
          <p:nvPr>
            <p:ph type="title"/>
          </p:nvPr>
        </p:nvSpPr>
        <p:spPr>
          <a:xfrm>
            <a:off x="719975"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3"/>
          <p:cNvSpPr txBox="1">
            <a:spLocks noGrp="1"/>
          </p:cNvSpPr>
          <p:nvPr>
            <p:ph type="subTitle" idx="1"/>
          </p:nvPr>
        </p:nvSpPr>
        <p:spPr>
          <a:xfrm>
            <a:off x="1076913" y="2216651"/>
            <a:ext cx="2806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subTitle" idx="2"/>
          </p:nvPr>
        </p:nvSpPr>
        <p:spPr>
          <a:xfrm>
            <a:off x="5260838" y="2216651"/>
            <a:ext cx="2806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 name="Google Shape;111;p13"/>
          <p:cNvSpPr txBox="1">
            <a:spLocks noGrp="1"/>
          </p:cNvSpPr>
          <p:nvPr>
            <p:ph type="subTitle" idx="3"/>
          </p:nvPr>
        </p:nvSpPr>
        <p:spPr>
          <a:xfrm>
            <a:off x="1076913" y="4008830"/>
            <a:ext cx="2806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 name="Google Shape;112;p13"/>
          <p:cNvSpPr txBox="1">
            <a:spLocks noGrp="1"/>
          </p:cNvSpPr>
          <p:nvPr>
            <p:ph type="subTitle" idx="4"/>
          </p:nvPr>
        </p:nvSpPr>
        <p:spPr>
          <a:xfrm>
            <a:off x="5260838" y="4008830"/>
            <a:ext cx="2806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3"/>
          <p:cNvSpPr txBox="1">
            <a:spLocks noGrp="1"/>
          </p:cNvSpPr>
          <p:nvPr>
            <p:ph type="title" idx="5" hasCustomPrompt="1"/>
          </p:nvPr>
        </p:nvSpPr>
        <p:spPr>
          <a:xfrm>
            <a:off x="2112663" y="14223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a:spLocks noGrp="1"/>
          </p:cNvSpPr>
          <p:nvPr>
            <p:ph type="title" idx="6" hasCustomPrompt="1"/>
          </p:nvPr>
        </p:nvSpPr>
        <p:spPr>
          <a:xfrm>
            <a:off x="2112663" y="321126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title" idx="7" hasCustomPrompt="1"/>
          </p:nvPr>
        </p:nvSpPr>
        <p:spPr>
          <a:xfrm>
            <a:off x="6296588" y="14223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title" idx="8" hasCustomPrompt="1"/>
          </p:nvPr>
        </p:nvSpPr>
        <p:spPr>
          <a:xfrm>
            <a:off x="6296588" y="321126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7" name="Google Shape;117;p13"/>
          <p:cNvSpPr txBox="1">
            <a:spLocks noGrp="1"/>
          </p:cNvSpPr>
          <p:nvPr>
            <p:ph type="subTitle" idx="9"/>
          </p:nvPr>
        </p:nvSpPr>
        <p:spPr>
          <a:xfrm>
            <a:off x="1076913" y="1905838"/>
            <a:ext cx="2806200" cy="39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b="1">
                <a:solidFill>
                  <a:schemeClr val="dk1"/>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118" name="Google Shape;118;p13"/>
          <p:cNvSpPr txBox="1">
            <a:spLocks noGrp="1"/>
          </p:cNvSpPr>
          <p:nvPr>
            <p:ph type="subTitle" idx="13"/>
          </p:nvPr>
        </p:nvSpPr>
        <p:spPr>
          <a:xfrm>
            <a:off x="5260838" y="1905838"/>
            <a:ext cx="2806200" cy="39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b="1">
                <a:solidFill>
                  <a:schemeClr val="dk1"/>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119" name="Google Shape;119;p13"/>
          <p:cNvSpPr txBox="1">
            <a:spLocks noGrp="1"/>
          </p:cNvSpPr>
          <p:nvPr>
            <p:ph type="subTitle" idx="14"/>
          </p:nvPr>
        </p:nvSpPr>
        <p:spPr>
          <a:xfrm>
            <a:off x="1076913" y="3696463"/>
            <a:ext cx="2806200" cy="39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b="1">
                <a:solidFill>
                  <a:schemeClr val="dk1"/>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120" name="Google Shape;120;p13"/>
          <p:cNvSpPr txBox="1">
            <a:spLocks noGrp="1"/>
          </p:cNvSpPr>
          <p:nvPr>
            <p:ph type="subTitle" idx="15"/>
          </p:nvPr>
        </p:nvSpPr>
        <p:spPr>
          <a:xfrm>
            <a:off x="5260838" y="3696463"/>
            <a:ext cx="2806200" cy="39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b="1">
                <a:solidFill>
                  <a:schemeClr val="dk1"/>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grpSp>
        <p:nvGrpSpPr>
          <p:cNvPr id="121" name="Google Shape;121;p13"/>
          <p:cNvGrpSpPr/>
          <p:nvPr/>
        </p:nvGrpSpPr>
        <p:grpSpPr>
          <a:xfrm>
            <a:off x="413721" y="407573"/>
            <a:ext cx="8294387" cy="219552"/>
            <a:chOff x="413721" y="407573"/>
            <a:chExt cx="8294387" cy="219552"/>
          </a:xfrm>
        </p:grpSpPr>
        <p:grpSp>
          <p:nvGrpSpPr>
            <p:cNvPr id="122" name="Google Shape;122;p13"/>
            <p:cNvGrpSpPr/>
            <p:nvPr/>
          </p:nvGrpSpPr>
          <p:grpSpPr>
            <a:xfrm>
              <a:off x="413721" y="407573"/>
              <a:ext cx="950562" cy="219552"/>
              <a:chOff x="4096696" y="4539900"/>
              <a:chExt cx="950562" cy="219552"/>
            </a:xfrm>
          </p:grpSpPr>
          <p:sp>
            <p:nvSpPr>
              <p:cNvPr id="123" name="Google Shape;123;p13"/>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3"/>
            <p:cNvGrpSpPr/>
            <p:nvPr/>
          </p:nvGrpSpPr>
          <p:grpSpPr>
            <a:xfrm>
              <a:off x="7757546" y="407573"/>
              <a:ext cx="950562" cy="219552"/>
              <a:chOff x="4096696" y="4539900"/>
              <a:chExt cx="950562" cy="219552"/>
            </a:xfrm>
          </p:grpSpPr>
          <p:sp>
            <p:nvSpPr>
              <p:cNvPr id="127" name="Google Shape;127;p13"/>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9"/>
        <p:cNvGrpSpPr/>
        <p:nvPr/>
      </p:nvGrpSpPr>
      <p:grpSpPr>
        <a:xfrm>
          <a:off x="0" y="0"/>
          <a:ext cx="0" cy="0"/>
          <a:chOff x="0" y="0"/>
          <a:chExt cx="0" cy="0"/>
        </a:xfrm>
      </p:grpSpPr>
      <p:sp>
        <p:nvSpPr>
          <p:cNvPr id="240" name="Google Shape;240;p26"/>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txBox="1">
            <a:spLocks noGrp="1"/>
          </p:cNvSpPr>
          <p:nvPr>
            <p:ph type="subTitle" idx="1"/>
          </p:nvPr>
        </p:nvSpPr>
        <p:spPr>
          <a:xfrm flipH="1">
            <a:off x="935680" y="1972583"/>
            <a:ext cx="2218500" cy="66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2" name="Google Shape;242;p26"/>
          <p:cNvSpPr txBox="1">
            <a:spLocks noGrp="1"/>
          </p:cNvSpPr>
          <p:nvPr>
            <p:ph type="subTitle" idx="2"/>
          </p:nvPr>
        </p:nvSpPr>
        <p:spPr>
          <a:xfrm>
            <a:off x="5989820" y="1972583"/>
            <a:ext cx="22185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3" name="Google Shape;243;p26"/>
          <p:cNvSpPr txBox="1">
            <a:spLocks noGrp="1"/>
          </p:cNvSpPr>
          <p:nvPr>
            <p:ph type="subTitle" idx="3"/>
          </p:nvPr>
        </p:nvSpPr>
        <p:spPr>
          <a:xfrm flipH="1">
            <a:off x="935680" y="3405977"/>
            <a:ext cx="2218500" cy="66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4" name="Google Shape;244;p26"/>
          <p:cNvSpPr txBox="1">
            <a:spLocks noGrp="1"/>
          </p:cNvSpPr>
          <p:nvPr>
            <p:ph type="subTitle" idx="4"/>
          </p:nvPr>
        </p:nvSpPr>
        <p:spPr>
          <a:xfrm>
            <a:off x="5989820" y="3405977"/>
            <a:ext cx="22185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5" name="Google Shape;245;p26"/>
          <p:cNvSpPr txBox="1">
            <a:spLocks noGrp="1"/>
          </p:cNvSpPr>
          <p:nvPr>
            <p:ph type="subTitle" idx="5"/>
          </p:nvPr>
        </p:nvSpPr>
        <p:spPr>
          <a:xfrm flipH="1">
            <a:off x="935680" y="1696425"/>
            <a:ext cx="2218500" cy="377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46" name="Google Shape;246;p26"/>
          <p:cNvSpPr txBox="1">
            <a:spLocks noGrp="1"/>
          </p:cNvSpPr>
          <p:nvPr>
            <p:ph type="subTitle" idx="6"/>
          </p:nvPr>
        </p:nvSpPr>
        <p:spPr>
          <a:xfrm flipH="1">
            <a:off x="935680" y="3129895"/>
            <a:ext cx="2218500" cy="377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47" name="Google Shape;247;p26"/>
          <p:cNvSpPr txBox="1">
            <a:spLocks noGrp="1"/>
          </p:cNvSpPr>
          <p:nvPr>
            <p:ph type="subTitle" idx="7"/>
          </p:nvPr>
        </p:nvSpPr>
        <p:spPr>
          <a:xfrm>
            <a:off x="5989816" y="1696425"/>
            <a:ext cx="2218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48" name="Google Shape;248;p26"/>
          <p:cNvSpPr txBox="1">
            <a:spLocks noGrp="1"/>
          </p:cNvSpPr>
          <p:nvPr>
            <p:ph type="subTitle" idx="8"/>
          </p:nvPr>
        </p:nvSpPr>
        <p:spPr>
          <a:xfrm>
            <a:off x="5989816" y="3129895"/>
            <a:ext cx="2218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49" name="Google Shape;249;p26"/>
          <p:cNvSpPr txBox="1">
            <a:spLocks noGrp="1"/>
          </p:cNvSpPr>
          <p:nvPr>
            <p:ph type="title"/>
          </p:nvPr>
        </p:nvSpPr>
        <p:spPr>
          <a:xfrm>
            <a:off x="719975"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0" name="Google Shape;250;p26"/>
          <p:cNvGrpSpPr/>
          <p:nvPr/>
        </p:nvGrpSpPr>
        <p:grpSpPr>
          <a:xfrm>
            <a:off x="413721" y="4539900"/>
            <a:ext cx="8316512" cy="219552"/>
            <a:chOff x="413721" y="4539900"/>
            <a:chExt cx="8316512" cy="219552"/>
          </a:xfrm>
        </p:grpSpPr>
        <p:grpSp>
          <p:nvGrpSpPr>
            <p:cNvPr id="251" name="Google Shape;251;p26"/>
            <p:cNvGrpSpPr/>
            <p:nvPr/>
          </p:nvGrpSpPr>
          <p:grpSpPr>
            <a:xfrm>
              <a:off x="413721" y="4539900"/>
              <a:ext cx="950562" cy="219552"/>
              <a:chOff x="4096696" y="4539900"/>
              <a:chExt cx="950562" cy="219552"/>
            </a:xfrm>
          </p:grpSpPr>
          <p:sp>
            <p:nvSpPr>
              <p:cNvPr id="252" name="Google Shape;252;p26"/>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6"/>
            <p:cNvGrpSpPr/>
            <p:nvPr/>
          </p:nvGrpSpPr>
          <p:grpSpPr>
            <a:xfrm>
              <a:off x="7779671" y="4539900"/>
              <a:ext cx="950562" cy="219552"/>
              <a:chOff x="4096696" y="4539900"/>
              <a:chExt cx="950562" cy="219552"/>
            </a:xfrm>
          </p:grpSpPr>
          <p:sp>
            <p:nvSpPr>
              <p:cNvPr id="256" name="Google Shape;256;p26"/>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sp>
        <p:nvSpPr>
          <p:cNvPr id="374" name="Google Shape;374;p33"/>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33"/>
          <p:cNvGrpSpPr/>
          <p:nvPr/>
        </p:nvGrpSpPr>
        <p:grpSpPr>
          <a:xfrm>
            <a:off x="3657715" y="365550"/>
            <a:ext cx="1828520" cy="906850"/>
            <a:chOff x="3657715" y="365550"/>
            <a:chExt cx="1828520" cy="906850"/>
          </a:xfrm>
        </p:grpSpPr>
        <p:sp>
          <p:nvSpPr>
            <p:cNvPr id="376" name="Google Shape;376;p33"/>
            <p:cNvSpPr/>
            <p:nvPr/>
          </p:nvSpPr>
          <p:spPr>
            <a:xfrm>
              <a:off x="4884319" y="587601"/>
              <a:ext cx="601916" cy="529230"/>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flipH="1">
              <a:off x="3657715" y="587601"/>
              <a:ext cx="601916" cy="529230"/>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4443675" y="1054450"/>
              <a:ext cx="55350" cy="40825"/>
            </a:xfrm>
            <a:custGeom>
              <a:avLst/>
              <a:gdLst/>
              <a:ahLst/>
              <a:cxnLst/>
              <a:rect l="l" t="t" r="r" b="b"/>
              <a:pathLst>
                <a:path w="2214" h="1633" extrusionOk="0">
                  <a:moveTo>
                    <a:pt x="816" y="1"/>
                  </a:moveTo>
                  <a:cubicBezTo>
                    <a:pt x="367" y="1"/>
                    <a:pt x="0" y="367"/>
                    <a:pt x="0" y="816"/>
                  </a:cubicBezTo>
                  <a:cubicBezTo>
                    <a:pt x="0" y="1266"/>
                    <a:pt x="367" y="1632"/>
                    <a:pt x="816" y="1632"/>
                  </a:cubicBezTo>
                  <a:lnTo>
                    <a:pt x="1395" y="1632"/>
                  </a:lnTo>
                  <a:cubicBezTo>
                    <a:pt x="1844" y="1632"/>
                    <a:pt x="2213" y="1266"/>
                    <a:pt x="2213" y="816"/>
                  </a:cubicBezTo>
                  <a:cubicBezTo>
                    <a:pt x="2213" y="367"/>
                    <a:pt x="1844" y="1"/>
                    <a:pt x="1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4600250" y="1080150"/>
              <a:ext cx="59575" cy="45300"/>
            </a:xfrm>
            <a:custGeom>
              <a:avLst/>
              <a:gdLst/>
              <a:ahLst/>
              <a:cxnLst/>
              <a:rect l="l" t="t" r="r" b="b"/>
              <a:pathLst>
                <a:path w="2383" h="1812" extrusionOk="0">
                  <a:moveTo>
                    <a:pt x="917" y="0"/>
                  </a:moveTo>
                  <a:cubicBezTo>
                    <a:pt x="573" y="0"/>
                    <a:pt x="251" y="219"/>
                    <a:pt x="139" y="563"/>
                  </a:cubicBezTo>
                  <a:cubicBezTo>
                    <a:pt x="0" y="990"/>
                    <a:pt x="237" y="1452"/>
                    <a:pt x="664" y="1591"/>
                  </a:cubicBezTo>
                  <a:lnTo>
                    <a:pt x="1215" y="1771"/>
                  </a:lnTo>
                  <a:cubicBezTo>
                    <a:pt x="1298" y="1798"/>
                    <a:pt x="1383" y="1811"/>
                    <a:pt x="1466" y="1811"/>
                  </a:cubicBezTo>
                  <a:cubicBezTo>
                    <a:pt x="1810" y="1811"/>
                    <a:pt x="2132" y="1591"/>
                    <a:pt x="2243" y="1246"/>
                  </a:cubicBezTo>
                  <a:cubicBezTo>
                    <a:pt x="2382" y="821"/>
                    <a:pt x="2146" y="357"/>
                    <a:pt x="1721" y="218"/>
                  </a:cubicBezTo>
                  <a:lnTo>
                    <a:pt x="1167" y="40"/>
                  </a:lnTo>
                  <a:cubicBezTo>
                    <a:pt x="1084" y="13"/>
                    <a:pt x="1000"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4375000" y="365550"/>
              <a:ext cx="393950" cy="906850"/>
            </a:xfrm>
            <a:custGeom>
              <a:avLst/>
              <a:gdLst/>
              <a:ahLst/>
              <a:cxnLst/>
              <a:rect l="l" t="t" r="r" b="b"/>
              <a:pathLst>
                <a:path w="15758" h="36274" extrusionOk="0">
                  <a:moveTo>
                    <a:pt x="1159" y="0"/>
                  </a:moveTo>
                  <a:cubicBezTo>
                    <a:pt x="619" y="0"/>
                    <a:pt x="310" y="669"/>
                    <a:pt x="224" y="1223"/>
                  </a:cubicBezTo>
                  <a:cubicBezTo>
                    <a:pt x="1" y="2654"/>
                    <a:pt x="187" y="4114"/>
                    <a:pt x="409" y="5546"/>
                  </a:cubicBezTo>
                  <a:cubicBezTo>
                    <a:pt x="1012" y="9445"/>
                    <a:pt x="1875" y="13300"/>
                    <a:pt x="2736" y="17148"/>
                  </a:cubicBezTo>
                  <a:cubicBezTo>
                    <a:pt x="2283" y="18183"/>
                    <a:pt x="1246" y="19300"/>
                    <a:pt x="1391" y="20422"/>
                  </a:cubicBezTo>
                  <a:cubicBezTo>
                    <a:pt x="1472" y="21057"/>
                    <a:pt x="1927" y="21576"/>
                    <a:pt x="2400" y="22010"/>
                  </a:cubicBezTo>
                  <a:cubicBezTo>
                    <a:pt x="3162" y="22708"/>
                    <a:pt x="4268" y="23656"/>
                    <a:pt x="5203" y="24112"/>
                  </a:cubicBezTo>
                  <a:cubicBezTo>
                    <a:pt x="4865" y="25531"/>
                    <a:pt x="2979" y="32917"/>
                    <a:pt x="1383" y="36273"/>
                  </a:cubicBezTo>
                  <a:lnTo>
                    <a:pt x="9479" y="36273"/>
                  </a:lnTo>
                  <a:cubicBezTo>
                    <a:pt x="9373" y="34440"/>
                    <a:pt x="10522" y="27188"/>
                    <a:pt x="10603" y="25357"/>
                  </a:cubicBezTo>
                  <a:cubicBezTo>
                    <a:pt x="12948" y="22708"/>
                    <a:pt x="12978" y="18404"/>
                    <a:pt x="13904" y="14989"/>
                  </a:cubicBezTo>
                  <a:cubicBezTo>
                    <a:pt x="14354" y="13336"/>
                    <a:pt x="14800" y="11683"/>
                    <a:pt x="15250" y="10030"/>
                  </a:cubicBezTo>
                  <a:cubicBezTo>
                    <a:pt x="15503" y="9095"/>
                    <a:pt x="15757" y="8110"/>
                    <a:pt x="15521" y="7169"/>
                  </a:cubicBezTo>
                  <a:cubicBezTo>
                    <a:pt x="15465" y="6943"/>
                    <a:pt x="15279" y="6684"/>
                    <a:pt x="15078" y="6684"/>
                  </a:cubicBezTo>
                  <a:cubicBezTo>
                    <a:pt x="15038" y="6684"/>
                    <a:pt x="14997" y="6694"/>
                    <a:pt x="14957" y="6718"/>
                  </a:cubicBezTo>
                  <a:cubicBezTo>
                    <a:pt x="14889" y="6759"/>
                    <a:pt x="14844" y="6826"/>
                    <a:pt x="14803" y="6893"/>
                  </a:cubicBezTo>
                  <a:cubicBezTo>
                    <a:pt x="13449" y="9078"/>
                    <a:pt x="13091" y="11529"/>
                    <a:pt x="11642" y="13651"/>
                  </a:cubicBezTo>
                  <a:cubicBezTo>
                    <a:pt x="11387" y="12885"/>
                    <a:pt x="10604" y="12332"/>
                    <a:pt x="9799" y="12332"/>
                  </a:cubicBezTo>
                  <a:cubicBezTo>
                    <a:pt x="9768" y="12332"/>
                    <a:pt x="9736" y="12332"/>
                    <a:pt x="9705" y="12334"/>
                  </a:cubicBezTo>
                  <a:cubicBezTo>
                    <a:pt x="9184" y="12365"/>
                    <a:pt x="8691" y="12629"/>
                    <a:pt x="8351" y="13022"/>
                  </a:cubicBezTo>
                  <a:cubicBezTo>
                    <a:pt x="8058" y="12610"/>
                    <a:pt x="7579" y="12338"/>
                    <a:pt x="7036" y="12338"/>
                  </a:cubicBezTo>
                  <a:cubicBezTo>
                    <a:pt x="6153" y="12338"/>
                    <a:pt x="5431" y="13061"/>
                    <a:pt x="5431" y="13944"/>
                  </a:cubicBezTo>
                  <a:lnTo>
                    <a:pt x="5431" y="14028"/>
                  </a:lnTo>
                  <a:cubicBezTo>
                    <a:pt x="5407" y="14048"/>
                    <a:pt x="5385" y="14067"/>
                    <a:pt x="5361" y="14087"/>
                  </a:cubicBezTo>
                  <a:cubicBezTo>
                    <a:pt x="3730" y="9996"/>
                    <a:pt x="2619" y="5700"/>
                    <a:pt x="2064" y="1333"/>
                  </a:cubicBezTo>
                  <a:cubicBezTo>
                    <a:pt x="1992" y="767"/>
                    <a:pt x="1788" y="55"/>
                    <a:pt x="1222" y="3"/>
                  </a:cubicBezTo>
                  <a:cubicBezTo>
                    <a:pt x="1201" y="1"/>
                    <a:pt x="1180"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4460475" y="1026300"/>
              <a:ext cx="174775" cy="137950"/>
            </a:xfrm>
            <a:custGeom>
              <a:avLst/>
              <a:gdLst/>
              <a:ahLst/>
              <a:cxnLst/>
              <a:rect l="l" t="t" r="r" b="b"/>
              <a:pathLst>
                <a:path w="6991" h="5518" extrusionOk="0">
                  <a:moveTo>
                    <a:pt x="2940" y="0"/>
                  </a:moveTo>
                  <a:cubicBezTo>
                    <a:pt x="2344" y="0"/>
                    <a:pt x="1747" y="48"/>
                    <a:pt x="1155" y="131"/>
                  </a:cubicBezTo>
                  <a:cubicBezTo>
                    <a:pt x="843" y="1302"/>
                    <a:pt x="443" y="2736"/>
                    <a:pt x="1" y="4188"/>
                  </a:cubicBezTo>
                  <a:cubicBezTo>
                    <a:pt x="262" y="4168"/>
                    <a:pt x="524" y="4159"/>
                    <a:pt x="785" y="4159"/>
                  </a:cubicBezTo>
                  <a:cubicBezTo>
                    <a:pt x="922" y="4159"/>
                    <a:pt x="1058" y="4162"/>
                    <a:pt x="1194" y="4166"/>
                  </a:cubicBezTo>
                  <a:cubicBezTo>
                    <a:pt x="2151" y="4192"/>
                    <a:pt x="3127" y="4294"/>
                    <a:pt x="4051" y="4550"/>
                  </a:cubicBezTo>
                  <a:cubicBezTo>
                    <a:pt x="4875" y="4778"/>
                    <a:pt x="5661" y="5112"/>
                    <a:pt x="6414" y="5518"/>
                  </a:cubicBezTo>
                  <a:cubicBezTo>
                    <a:pt x="6604" y="3923"/>
                    <a:pt x="6832" y="2216"/>
                    <a:pt x="6991" y="886"/>
                  </a:cubicBezTo>
                  <a:cubicBezTo>
                    <a:pt x="6266" y="548"/>
                    <a:pt x="5502" y="296"/>
                    <a:pt x="4704" y="153"/>
                  </a:cubicBezTo>
                  <a:cubicBezTo>
                    <a:pt x="4118" y="47"/>
                    <a:pt x="3529"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4426000" y="739775"/>
              <a:ext cx="212625" cy="123200"/>
            </a:xfrm>
            <a:custGeom>
              <a:avLst/>
              <a:gdLst/>
              <a:ahLst/>
              <a:cxnLst/>
              <a:rect l="l" t="t" r="r" b="b"/>
              <a:pathLst>
                <a:path w="8505" h="4928" extrusionOk="0">
                  <a:moveTo>
                    <a:pt x="2715" y="1"/>
                  </a:moveTo>
                  <a:cubicBezTo>
                    <a:pt x="2397" y="1"/>
                    <a:pt x="2102" y="163"/>
                    <a:pt x="1838" y="478"/>
                  </a:cubicBezTo>
                  <a:cubicBezTo>
                    <a:pt x="1564" y="808"/>
                    <a:pt x="1317" y="1159"/>
                    <a:pt x="1078" y="1498"/>
                  </a:cubicBezTo>
                  <a:cubicBezTo>
                    <a:pt x="759" y="1956"/>
                    <a:pt x="427" y="2428"/>
                    <a:pt x="26" y="2843"/>
                  </a:cubicBezTo>
                  <a:cubicBezTo>
                    <a:pt x="0" y="2871"/>
                    <a:pt x="0" y="2914"/>
                    <a:pt x="28" y="2940"/>
                  </a:cubicBezTo>
                  <a:cubicBezTo>
                    <a:pt x="41" y="2954"/>
                    <a:pt x="58" y="2961"/>
                    <a:pt x="75" y="2961"/>
                  </a:cubicBezTo>
                  <a:cubicBezTo>
                    <a:pt x="93" y="2961"/>
                    <a:pt x="112" y="2954"/>
                    <a:pt x="126" y="2940"/>
                  </a:cubicBezTo>
                  <a:cubicBezTo>
                    <a:pt x="534" y="2517"/>
                    <a:pt x="868" y="2040"/>
                    <a:pt x="1191" y="1578"/>
                  </a:cubicBezTo>
                  <a:cubicBezTo>
                    <a:pt x="1428" y="1240"/>
                    <a:pt x="1673" y="890"/>
                    <a:pt x="1944" y="567"/>
                  </a:cubicBezTo>
                  <a:cubicBezTo>
                    <a:pt x="2185" y="281"/>
                    <a:pt x="2456" y="140"/>
                    <a:pt x="2732" y="140"/>
                  </a:cubicBezTo>
                  <a:cubicBezTo>
                    <a:pt x="2734" y="140"/>
                    <a:pt x="2736" y="140"/>
                    <a:pt x="2738" y="140"/>
                  </a:cubicBezTo>
                  <a:cubicBezTo>
                    <a:pt x="3434" y="153"/>
                    <a:pt x="4146" y="1077"/>
                    <a:pt x="4450" y="1472"/>
                  </a:cubicBezTo>
                  <a:cubicBezTo>
                    <a:pt x="5018" y="2210"/>
                    <a:pt x="6157" y="3372"/>
                    <a:pt x="7715" y="3372"/>
                  </a:cubicBezTo>
                  <a:cubicBezTo>
                    <a:pt x="7857" y="3372"/>
                    <a:pt x="8002" y="3362"/>
                    <a:pt x="8150" y="3342"/>
                  </a:cubicBezTo>
                  <a:lnTo>
                    <a:pt x="8150" y="3342"/>
                  </a:lnTo>
                  <a:cubicBezTo>
                    <a:pt x="8344" y="3498"/>
                    <a:pt x="8274" y="3784"/>
                    <a:pt x="8140" y="4006"/>
                  </a:cubicBezTo>
                  <a:cubicBezTo>
                    <a:pt x="7805" y="4562"/>
                    <a:pt x="7143" y="4788"/>
                    <a:pt x="6553" y="4788"/>
                  </a:cubicBezTo>
                  <a:cubicBezTo>
                    <a:pt x="6423" y="4788"/>
                    <a:pt x="6297" y="4777"/>
                    <a:pt x="6179" y="4756"/>
                  </a:cubicBezTo>
                  <a:cubicBezTo>
                    <a:pt x="5406" y="4624"/>
                    <a:pt x="4732" y="4157"/>
                    <a:pt x="4172" y="3717"/>
                  </a:cubicBezTo>
                  <a:cubicBezTo>
                    <a:pt x="4159" y="3708"/>
                    <a:pt x="4145" y="3704"/>
                    <a:pt x="4130" y="3704"/>
                  </a:cubicBezTo>
                  <a:cubicBezTo>
                    <a:pt x="4110" y="3704"/>
                    <a:pt x="4090" y="3712"/>
                    <a:pt x="4076" y="3730"/>
                  </a:cubicBezTo>
                  <a:cubicBezTo>
                    <a:pt x="4053" y="3758"/>
                    <a:pt x="4057" y="3804"/>
                    <a:pt x="4087" y="3826"/>
                  </a:cubicBezTo>
                  <a:cubicBezTo>
                    <a:pt x="4660" y="4277"/>
                    <a:pt x="5354" y="4756"/>
                    <a:pt x="6155" y="4893"/>
                  </a:cubicBezTo>
                  <a:cubicBezTo>
                    <a:pt x="6289" y="4917"/>
                    <a:pt x="6425" y="4928"/>
                    <a:pt x="6559" y="4928"/>
                  </a:cubicBezTo>
                  <a:lnTo>
                    <a:pt x="6559" y="4928"/>
                  </a:lnTo>
                  <a:cubicBezTo>
                    <a:pt x="7275" y="4927"/>
                    <a:pt x="7938" y="4606"/>
                    <a:pt x="8259" y="4075"/>
                  </a:cubicBezTo>
                  <a:cubicBezTo>
                    <a:pt x="8428" y="3793"/>
                    <a:pt x="8504" y="3420"/>
                    <a:pt x="8209" y="3212"/>
                  </a:cubicBezTo>
                  <a:cubicBezTo>
                    <a:pt x="8197" y="3205"/>
                    <a:pt x="8184" y="3199"/>
                    <a:pt x="8171" y="3199"/>
                  </a:cubicBezTo>
                  <a:cubicBezTo>
                    <a:pt x="8167" y="3199"/>
                    <a:pt x="8163" y="3200"/>
                    <a:pt x="8159" y="3201"/>
                  </a:cubicBezTo>
                  <a:cubicBezTo>
                    <a:pt x="8009" y="3223"/>
                    <a:pt x="7862" y="3233"/>
                    <a:pt x="7718" y="3233"/>
                  </a:cubicBezTo>
                  <a:cubicBezTo>
                    <a:pt x="6216" y="3233"/>
                    <a:pt x="5111" y="2104"/>
                    <a:pt x="4560" y="1389"/>
                  </a:cubicBezTo>
                  <a:cubicBezTo>
                    <a:pt x="4037" y="710"/>
                    <a:pt x="3413" y="14"/>
                    <a:pt x="2740" y="1"/>
                  </a:cubicBezTo>
                  <a:cubicBezTo>
                    <a:pt x="2732" y="1"/>
                    <a:pt x="2723" y="1"/>
                    <a:pt x="2715" y="1"/>
                  </a:cubicBezTo>
                  <a:close/>
                  <a:moveTo>
                    <a:pt x="6559" y="4928"/>
                  </a:moveTo>
                  <a:lnTo>
                    <a:pt x="6559" y="4928"/>
                  </a:lnTo>
                  <a:cubicBezTo>
                    <a:pt x="6559" y="4928"/>
                    <a:pt x="6559" y="4928"/>
                    <a:pt x="6558" y="4928"/>
                  </a:cubicBezTo>
                  <a:lnTo>
                    <a:pt x="6560" y="4928"/>
                  </a:lnTo>
                  <a:cubicBezTo>
                    <a:pt x="6560" y="4928"/>
                    <a:pt x="6560" y="4928"/>
                    <a:pt x="6559" y="49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4588150" y="818950"/>
              <a:ext cx="41900" cy="27475"/>
            </a:xfrm>
            <a:custGeom>
              <a:avLst/>
              <a:gdLst/>
              <a:ahLst/>
              <a:cxnLst/>
              <a:rect l="l" t="t" r="r" b="b"/>
              <a:pathLst>
                <a:path w="1676" h="1099" extrusionOk="0">
                  <a:moveTo>
                    <a:pt x="513" y="0"/>
                  </a:moveTo>
                  <a:cubicBezTo>
                    <a:pt x="356" y="0"/>
                    <a:pt x="200" y="83"/>
                    <a:pt x="107" y="212"/>
                  </a:cubicBezTo>
                  <a:cubicBezTo>
                    <a:pt x="35" y="309"/>
                    <a:pt x="1" y="437"/>
                    <a:pt x="35" y="552"/>
                  </a:cubicBezTo>
                  <a:cubicBezTo>
                    <a:pt x="48" y="591"/>
                    <a:pt x="68" y="626"/>
                    <a:pt x="90" y="661"/>
                  </a:cubicBezTo>
                  <a:cubicBezTo>
                    <a:pt x="257" y="928"/>
                    <a:pt x="567" y="1099"/>
                    <a:pt x="881" y="1099"/>
                  </a:cubicBezTo>
                  <a:cubicBezTo>
                    <a:pt x="1228" y="884"/>
                    <a:pt x="1528" y="511"/>
                    <a:pt x="1675" y="129"/>
                  </a:cubicBezTo>
                  <a:lnTo>
                    <a:pt x="1675" y="129"/>
                  </a:lnTo>
                  <a:cubicBezTo>
                    <a:pt x="1563" y="156"/>
                    <a:pt x="1463" y="168"/>
                    <a:pt x="1368" y="168"/>
                  </a:cubicBezTo>
                  <a:cubicBezTo>
                    <a:pt x="1121" y="168"/>
                    <a:pt x="911" y="91"/>
                    <a:pt x="621" y="14"/>
                  </a:cubicBezTo>
                  <a:cubicBezTo>
                    <a:pt x="585" y="5"/>
                    <a:pt x="549"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4475075" y="838625"/>
              <a:ext cx="63700" cy="18500"/>
            </a:xfrm>
            <a:custGeom>
              <a:avLst/>
              <a:gdLst/>
              <a:ahLst/>
              <a:cxnLst/>
              <a:rect l="l" t="t" r="r" b="b"/>
              <a:pathLst>
                <a:path w="2548" h="740" extrusionOk="0">
                  <a:moveTo>
                    <a:pt x="2470" y="1"/>
                  </a:moveTo>
                  <a:cubicBezTo>
                    <a:pt x="2454" y="1"/>
                    <a:pt x="2437" y="6"/>
                    <a:pt x="2424" y="17"/>
                  </a:cubicBezTo>
                  <a:cubicBezTo>
                    <a:pt x="1986" y="397"/>
                    <a:pt x="1406" y="601"/>
                    <a:pt x="827" y="601"/>
                  </a:cubicBezTo>
                  <a:cubicBezTo>
                    <a:pt x="580" y="601"/>
                    <a:pt x="333" y="564"/>
                    <a:pt x="98" y="488"/>
                  </a:cubicBezTo>
                  <a:cubicBezTo>
                    <a:pt x="91" y="485"/>
                    <a:pt x="83" y="484"/>
                    <a:pt x="76" y="484"/>
                  </a:cubicBezTo>
                  <a:cubicBezTo>
                    <a:pt x="47" y="484"/>
                    <a:pt x="22" y="503"/>
                    <a:pt x="11" y="531"/>
                  </a:cubicBezTo>
                  <a:cubicBezTo>
                    <a:pt x="0" y="568"/>
                    <a:pt x="20" y="607"/>
                    <a:pt x="55" y="618"/>
                  </a:cubicBezTo>
                  <a:cubicBezTo>
                    <a:pt x="304" y="700"/>
                    <a:pt x="564" y="739"/>
                    <a:pt x="827" y="739"/>
                  </a:cubicBezTo>
                  <a:cubicBezTo>
                    <a:pt x="1437" y="739"/>
                    <a:pt x="2050" y="522"/>
                    <a:pt x="2515" y="123"/>
                  </a:cubicBezTo>
                  <a:cubicBezTo>
                    <a:pt x="2543" y="97"/>
                    <a:pt x="2547" y="54"/>
                    <a:pt x="2521" y="26"/>
                  </a:cubicBezTo>
                  <a:cubicBezTo>
                    <a:pt x="2508" y="9"/>
                    <a:pt x="2489" y="1"/>
                    <a:pt x="2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4524525" y="845750"/>
              <a:ext cx="48950" cy="104600"/>
            </a:xfrm>
            <a:custGeom>
              <a:avLst/>
              <a:gdLst/>
              <a:ahLst/>
              <a:cxnLst/>
              <a:rect l="l" t="t" r="r" b="b"/>
              <a:pathLst>
                <a:path w="1958" h="4184" extrusionOk="0">
                  <a:moveTo>
                    <a:pt x="79" y="1"/>
                  </a:moveTo>
                  <a:cubicBezTo>
                    <a:pt x="64" y="1"/>
                    <a:pt x="49" y="6"/>
                    <a:pt x="36" y="16"/>
                  </a:cubicBezTo>
                  <a:cubicBezTo>
                    <a:pt x="5" y="42"/>
                    <a:pt x="1" y="86"/>
                    <a:pt x="27" y="114"/>
                  </a:cubicBezTo>
                  <a:lnTo>
                    <a:pt x="70" y="168"/>
                  </a:lnTo>
                  <a:cubicBezTo>
                    <a:pt x="506" y="699"/>
                    <a:pt x="1103" y="1426"/>
                    <a:pt x="1378" y="2051"/>
                  </a:cubicBezTo>
                  <a:cubicBezTo>
                    <a:pt x="1684" y="2747"/>
                    <a:pt x="1817" y="3457"/>
                    <a:pt x="1762" y="4108"/>
                  </a:cubicBezTo>
                  <a:cubicBezTo>
                    <a:pt x="1758" y="4147"/>
                    <a:pt x="1786" y="4179"/>
                    <a:pt x="1825" y="4184"/>
                  </a:cubicBezTo>
                  <a:lnTo>
                    <a:pt x="1832" y="4184"/>
                  </a:lnTo>
                  <a:cubicBezTo>
                    <a:pt x="1867" y="4184"/>
                    <a:pt x="1897" y="4155"/>
                    <a:pt x="1899" y="4118"/>
                  </a:cubicBezTo>
                  <a:cubicBezTo>
                    <a:pt x="1958" y="3446"/>
                    <a:pt x="1821" y="2713"/>
                    <a:pt x="1506" y="1997"/>
                  </a:cubicBezTo>
                  <a:cubicBezTo>
                    <a:pt x="1222" y="1352"/>
                    <a:pt x="619" y="617"/>
                    <a:pt x="177" y="81"/>
                  </a:cubicBezTo>
                  <a:lnTo>
                    <a:pt x="133" y="27"/>
                  </a:lnTo>
                  <a:cubicBezTo>
                    <a:pt x="120" y="10"/>
                    <a:pt x="100"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583100" y="698450"/>
              <a:ext cx="3450" cy="117775"/>
            </a:xfrm>
            <a:custGeom>
              <a:avLst/>
              <a:gdLst/>
              <a:ahLst/>
              <a:cxnLst/>
              <a:rect l="l" t="t" r="r" b="b"/>
              <a:pathLst>
                <a:path w="138" h="4711" extrusionOk="0">
                  <a:moveTo>
                    <a:pt x="70" y="1"/>
                  </a:moveTo>
                  <a:cubicBezTo>
                    <a:pt x="31" y="1"/>
                    <a:pt x="1" y="31"/>
                    <a:pt x="1" y="68"/>
                  </a:cubicBezTo>
                  <a:lnTo>
                    <a:pt x="1" y="4641"/>
                  </a:lnTo>
                  <a:cubicBezTo>
                    <a:pt x="1" y="4678"/>
                    <a:pt x="31" y="4711"/>
                    <a:pt x="70" y="4711"/>
                  </a:cubicBezTo>
                  <a:cubicBezTo>
                    <a:pt x="107" y="4711"/>
                    <a:pt x="137" y="4678"/>
                    <a:pt x="137" y="4641"/>
                  </a:cubicBezTo>
                  <a:lnTo>
                    <a:pt x="137" y="68"/>
                  </a:lnTo>
                  <a:cubicBezTo>
                    <a:pt x="137" y="31"/>
                    <a:pt x="107"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4387975" y="470550"/>
              <a:ext cx="39825" cy="12725"/>
            </a:xfrm>
            <a:custGeom>
              <a:avLst/>
              <a:gdLst/>
              <a:ahLst/>
              <a:cxnLst/>
              <a:rect l="l" t="t" r="r" b="b"/>
              <a:pathLst>
                <a:path w="1593" h="509" extrusionOk="0">
                  <a:moveTo>
                    <a:pt x="1518" y="0"/>
                  </a:moveTo>
                  <a:cubicBezTo>
                    <a:pt x="1499" y="0"/>
                    <a:pt x="1481" y="8"/>
                    <a:pt x="1467" y="23"/>
                  </a:cubicBezTo>
                  <a:cubicBezTo>
                    <a:pt x="1252" y="250"/>
                    <a:pt x="940" y="372"/>
                    <a:pt x="629" y="372"/>
                  </a:cubicBezTo>
                  <a:cubicBezTo>
                    <a:pt x="450" y="372"/>
                    <a:pt x="271" y="331"/>
                    <a:pt x="111" y="246"/>
                  </a:cubicBezTo>
                  <a:cubicBezTo>
                    <a:pt x="101" y="241"/>
                    <a:pt x="90" y="239"/>
                    <a:pt x="80" y="239"/>
                  </a:cubicBezTo>
                  <a:cubicBezTo>
                    <a:pt x="55" y="239"/>
                    <a:pt x="30" y="252"/>
                    <a:pt x="18" y="274"/>
                  </a:cubicBezTo>
                  <a:cubicBezTo>
                    <a:pt x="0" y="309"/>
                    <a:pt x="13" y="350"/>
                    <a:pt x="46" y="368"/>
                  </a:cubicBezTo>
                  <a:cubicBezTo>
                    <a:pt x="224" y="463"/>
                    <a:pt x="426" y="509"/>
                    <a:pt x="627" y="509"/>
                  </a:cubicBezTo>
                  <a:cubicBezTo>
                    <a:pt x="977" y="509"/>
                    <a:pt x="1326" y="372"/>
                    <a:pt x="1567" y="116"/>
                  </a:cubicBezTo>
                  <a:cubicBezTo>
                    <a:pt x="1593" y="88"/>
                    <a:pt x="1591" y="44"/>
                    <a:pt x="1564" y="18"/>
                  </a:cubicBezTo>
                  <a:cubicBezTo>
                    <a:pt x="1551" y="6"/>
                    <a:pt x="1535" y="0"/>
                    <a:pt x="1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4403975" y="557675"/>
              <a:ext cx="35975" cy="13675"/>
            </a:xfrm>
            <a:custGeom>
              <a:avLst/>
              <a:gdLst/>
              <a:ahLst/>
              <a:cxnLst/>
              <a:rect l="l" t="t" r="r" b="b"/>
              <a:pathLst>
                <a:path w="1439" h="547" extrusionOk="0">
                  <a:moveTo>
                    <a:pt x="1361" y="1"/>
                  </a:moveTo>
                  <a:cubicBezTo>
                    <a:pt x="1339" y="1"/>
                    <a:pt x="1319" y="10"/>
                    <a:pt x="1306" y="28"/>
                  </a:cubicBezTo>
                  <a:cubicBezTo>
                    <a:pt x="1121" y="272"/>
                    <a:pt x="814" y="408"/>
                    <a:pt x="509" y="408"/>
                  </a:cubicBezTo>
                  <a:cubicBezTo>
                    <a:pt x="371" y="408"/>
                    <a:pt x="234" y="380"/>
                    <a:pt x="109" y="321"/>
                  </a:cubicBezTo>
                  <a:cubicBezTo>
                    <a:pt x="100" y="317"/>
                    <a:pt x="90" y="315"/>
                    <a:pt x="81" y="315"/>
                  </a:cubicBezTo>
                  <a:cubicBezTo>
                    <a:pt x="54" y="315"/>
                    <a:pt x="28" y="330"/>
                    <a:pt x="16" y="356"/>
                  </a:cubicBezTo>
                  <a:cubicBezTo>
                    <a:pt x="0" y="391"/>
                    <a:pt x="16" y="432"/>
                    <a:pt x="50" y="447"/>
                  </a:cubicBezTo>
                  <a:cubicBezTo>
                    <a:pt x="191" y="514"/>
                    <a:pt x="347" y="547"/>
                    <a:pt x="506" y="547"/>
                  </a:cubicBezTo>
                  <a:cubicBezTo>
                    <a:pt x="853" y="547"/>
                    <a:pt x="1204" y="391"/>
                    <a:pt x="1417" y="113"/>
                  </a:cubicBezTo>
                  <a:cubicBezTo>
                    <a:pt x="1439" y="83"/>
                    <a:pt x="1434" y="39"/>
                    <a:pt x="1404" y="15"/>
                  </a:cubicBezTo>
                  <a:cubicBezTo>
                    <a:pt x="1391" y="6"/>
                    <a:pt x="1375"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4585600" y="712450"/>
              <a:ext cx="67050" cy="195975"/>
            </a:xfrm>
            <a:custGeom>
              <a:avLst/>
              <a:gdLst/>
              <a:ahLst/>
              <a:cxnLst/>
              <a:rect l="l" t="t" r="r" b="b"/>
              <a:pathLst>
                <a:path w="2682" h="7839" extrusionOk="0">
                  <a:moveTo>
                    <a:pt x="2602" y="0"/>
                  </a:moveTo>
                  <a:cubicBezTo>
                    <a:pt x="2600" y="0"/>
                    <a:pt x="2598" y="0"/>
                    <a:pt x="2595" y="1"/>
                  </a:cubicBezTo>
                  <a:cubicBezTo>
                    <a:pt x="2558" y="3"/>
                    <a:pt x="2528" y="35"/>
                    <a:pt x="2530" y="72"/>
                  </a:cubicBezTo>
                  <a:cubicBezTo>
                    <a:pt x="2543" y="413"/>
                    <a:pt x="2498" y="1142"/>
                    <a:pt x="2454" y="1847"/>
                  </a:cubicBezTo>
                  <a:cubicBezTo>
                    <a:pt x="2409" y="2554"/>
                    <a:pt x="2363" y="3285"/>
                    <a:pt x="2376" y="3632"/>
                  </a:cubicBezTo>
                  <a:cubicBezTo>
                    <a:pt x="2406" y="4426"/>
                    <a:pt x="2439" y="5248"/>
                    <a:pt x="2348" y="6049"/>
                  </a:cubicBezTo>
                  <a:cubicBezTo>
                    <a:pt x="2302" y="6433"/>
                    <a:pt x="2224" y="6871"/>
                    <a:pt x="1977" y="7220"/>
                  </a:cubicBezTo>
                  <a:cubicBezTo>
                    <a:pt x="1764" y="7519"/>
                    <a:pt x="1433" y="7698"/>
                    <a:pt x="1125" y="7698"/>
                  </a:cubicBezTo>
                  <a:cubicBezTo>
                    <a:pt x="1066" y="7698"/>
                    <a:pt x="1007" y="7692"/>
                    <a:pt x="951" y="7678"/>
                  </a:cubicBezTo>
                  <a:cubicBezTo>
                    <a:pt x="589" y="7589"/>
                    <a:pt x="354" y="7251"/>
                    <a:pt x="257" y="6962"/>
                  </a:cubicBezTo>
                  <a:cubicBezTo>
                    <a:pt x="139" y="6622"/>
                    <a:pt x="139" y="6385"/>
                    <a:pt x="142" y="6025"/>
                  </a:cubicBezTo>
                  <a:cubicBezTo>
                    <a:pt x="142" y="5986"/>
                    <a:pt x="111" y="5956"/>
                    <a:pt x="72" y="5956"/>
                  </a:cubicBezTo>
                  <a:cubicBezTo>
                    <a:pt x="33" y="5956"/>
                    <a:pt x="3" y="5986"/>
                    <a:pt x="3" y="6025"/>
                  </a:cubicBezTo>
                  <a:cubicBezTo>
                    <a:pt x="1" y="6398"/>
                    <a:pt x="1" y="6643"/>
                    <a:pt x="124" y="7008"/>
                  </a:cubicBezTo>
                  <a:cubicBezTo>
                    <a:pt x="265" y="7420"/>
                    <a:pt x="569" y="7728"/>
                    <a:pt x="918" y="7813"/>
                  </a:cubicBezTo>
                  <a:cubicBezTo>
                    <a:pt x="990" y="7830"/>
                    <a:pt x="1064" y="7839"/>
                    <a:pt x="1133" y="7839"/>
                  </a:cubicBezTo>
                  <a:cubicBezTo>
                    <a:pt x="1528" y="7839"/>
                    <a:pt x="1886" y="7587"/>
                    <a:pt x="2090" y="7301"/>
                  </a:cubicBezTo>
                  <a:cubicBezTo>
                    <a:pt x="2357" y="6925"/>
                    <a:pt x="2439" y="6465"/>
                    <a:pt x="2485" y="6064"/>
                  </a:cubicBezTo>
                  <a:cubicBezTo>
                    <a:pt x="2578" y="5253"/>
                    <a:pt x="2545" y="4426"/>
                    <a:pt x="2515" y="3628"/>
                  </a:cubicBezTo>
                  <a:cubicBezTo>
                    <a:pt x="2502" y="3287"/>
                    <a:pt x="2547" y="2558"/>
                    <a:pt x="2591" y="1855"/>
                  </a:cubicBezTo>
                  <a:cubicBezTo>
                    <a:pt x="2636" y="1146"/>
                    <a:pt x="2682" y="415"/>
                    <a:pt x="2667" y="68"/>
                  </a:cubicBezTo>
                  <a:cubicBezTo>
                    <a:pt x="2667" y="31"/>
                    <a:pt x="2638" y="0"/>
                    <a:pt x="2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4646450" y="766025"/>
              <a:ext cx="40975" cy="3500"/>
            </a:xfrm>
            <a:custGeom>
              <a:avLst/>
              <a:gdLst/>
              <a:ahLst/>
              <a:cxnLst/>
              <a:rect l="l" t="t" r="r" b="b"/>
              <a:pathLst>
                <a:path w="1639" h="140" extrusionOk="0">
                  <a:moveTo>
                    <a:pt x="70" y="1"/>
                  </a:moveTo>
                  <a:cubicBezTo>
                    <a:pt x="31" y="1"/>
                    <a:pt x="1" y="33"/>
                    <a:pt x="1" y="70"/>
                  </a:cubicBezTo>
                  <a:cubicBezTo>
                    <a:pt x="1" y="109"/>
                    <a:pt x="31" y="140"/>
                    <a:pt x="70" y="140"/>
                  </a:cubicBezTo>
                  <a:lnTo>
                    <a:pt x="1569" y="140"/>
                  </a:lnTo>
                  <a:cubicBezTo>
                    <a:pt x="1606" y="140"/>
                    <a:pt x="1639" y="109"/>
                    <a:pt x="1639" y="70"/>
                  </a:cubicBezTo>
                  <a:cubicBezTo>
                    <a:pt x="1639" y="33"/>
                    <a:pt x="1606" y="1"/>
                    <a:pt x="1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4645325" y="800475"/>
              <a:ext cx="28975" cy="21125"/>
            </a:xfrm>
            <a:custGeom>
              <a:avLst/>
              <a:gdLst/>
              <a:ahLst/>
              <a:cxnLst/>
              <a:rect l="l" t="t" r="r" b="b"/>
              <a:pathLst>
                <a:path w="1159" h="845" extrusionOk="0">
                  <a:moveTo>
                    <a:pt x="76" y="0"/>
                  </a:moveTo>
                  <a:cubicBezTo>
                    <a:pt x="61" y="0"/>
                    <a:pt x="45" y="5"/>
                    <a:pt x="33" y="16"/>
                  </a:cubicBezTo>
                  <a:cubicBezTo>
                    <a:pt x="2" y="42"/>
                    <a:pt x="0" y="85"/>
                    <a:pt x="24" y="113"/>
                  </a:cubicBezTo>
                  <a:cubicBezTo>
                    <a:pt x="299" y="439"/>
                    <a:pt x="657" y="690"/>
                    <a:pt x="1057" y="840"/>
                  </a:cubicBezTo>
                  <a:cubicBezTo>
                    <a:pt x="1063" y="842"/>
                    <a:pt x="1072" y="844"/>
                    <a:pt x="1080" y="844"/>
                  </a:cubicBezTo>
                  <a:cubicBezTo>
                    <a:pt x="1109" y="844"/>
                    <a:pt x="1135" y="827"/>
                    <a:pt x="1146" y="799"/>
                  </a:cubicBezTo>
                  <a:cubicBezTo>
                    <a:pt x="1159" y="764"/>
                    <a:pt x="1141" y="723"/>
                    <a:pt x="1104" y="710"/>
                  </a:cubicBezTo>
                  <a:cubicBezTo>
                    <a:pt x="727" y="569"/>
                    <a:pt x="391" y="332"/>
                    <a:pt x="130" y="24"/>
                  </a:cubicBezTo>
                  <a:cubicBezTo>
                    <a:pt x="117" y="9"/>
                    <a:pt x="97"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4553600" y="858700"/>
              <a:ext cx="29375" cy="29225"/>
            </a:xfrm>
            <a:custGeom>
              <a:avLst/>
              <a:gdLst/>
              <a:ahLst/>
              <a:cxnLst/>
              <a:rect l="l" t="t" r="r" b="b"/>
              <a:pathLst>
                <a:path w="1175" h="1169" extrusionOk="0">
                  <a:moveTo>
                    <a:pt x="1098" y="1"/>
                  </a:moveTo>
                  <a:cubicBezTo>
                    <a:pt x="1069" y="1"/>
                    <a:pt x="1040" y="19"/>
                    <a:pt x="1031" y="49"/>
                  </a:cubicBezTo>
                  <a:cubicBezTo>
                    <a:pt x="884" y="505"/>
                    <a:pt x="510" y="882"/>
                    <a:pt x="55" y="1034"/>
                  </a:cubicBezTo>
                  <a:cubicBezTo>
                    <a:pt x="20" y="1047"/>
                    <a:pt x="1" y="1086"/>
                    <a:pt x="12" y="1121"/>
                  </a:cubicBezTo>
                  <a:cubicBezTo>
                    <a:pt x="22" y="1151"/>
                    <a:pt x="48" y="1169"/>
                    <a:pt x="77" y="1169"/>
                  </a:cubicBezTo>
                  <a:cubicBezTo>
                    <a:pt x="85" y="1169"/>
                    <a:pt x="92" y="1169"/>
                    <a:pt x="100" y="1166"/>
                  </a:cubicBezTo>
                  <a:cubicBezTo>
                    <a:pt x="595" y="999"/>
                    <a:pt x="1001" y="589"/>
                    <a:pt x="1163" y="93"/>
                  </a:cubicBezTo>
                  <a:cubicBezTo>
                    <a:pt x="1174" y="56"/>
                    <a:pt x="1155" y="17"/>
                    <a:pt x="1118" y="4"/>
                  </a:cubicBezTo>
                  <a:cubicBezTo>
                    <a:pt x="1111" y="2"/>
                    <a:pt x="110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4596125" y="848750"/>
              <a:ext cx="38100" cy="51150"/>
            </a:xfrm>
            <a:custGeom>
              <a:avLst/>
              <a:gdLst/>
              <a:ahLst/>
              <a:cxnLst/>
              <a:rect l="l" t="t" r="r" b="b"/>
              <a:pathLst>
                <a:path w="1524" h="2046" extrusionOk="0">
                  <a:moveTo>
                    <a:pt x="1098" y="0"/>
                  </a:moveTo>
                  <a:cubicBezTo>
                    <a:pt x="909" y="156"/>
                    <a:pt x="693" y="261"/>
                    <a:pt x="450" y="339"/>
                  </a:cubicBezTo>
                  <a:cubicBezTo>
                    <a:pt x="319" y="397"/>
                    <a:pt x="181" y="443"/>
                    <a:pt x="33" y="465"/>
                  </a:cubicBezTo>
                  <a:cubicBezTo>
                    <a:pt x="11" y="534"/>
                    <a:pt x="0" y="608"/>
                    <a:pt x="0" y="681"/>
                  </a:cubicBezTo>
                  <a:lnTo>
                    <a:pt x="0" y="1285"/>
                  </a:lnTo>
                  <a:cubicBezTo>
                    <a:pt x="0" y="1703"/>
                    <a:pt x="343" y="2046"/>
                    <a:pt x="762" y="2046"/>
                  </a:cubicBezTo>
                  <a:cubicBezTo>
                    <a:pt x="1181" y="2046"/>
                    <a:pt x="1523" y="1701"/>
                    <a:pt x="1523" y="1285"/>
                  </a:cubicBezTo>
                  <a:lnTo>
                    <a:pt x="1523" y="681"/>
                  </a:lnTo>
                  <a:cubicBezTo>
                    <a:pt x="1523" y="384"/>
                    <a:pt x="1350" y="126"/>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4596175" y="799650"/>
              <a:ext cx="39775" cy="3450"/>
            </a:xfrm>
            <a:custGeom>
              <a:avLst/>
              <a:gdLst/>
              <a:ahLst/>
              <a:cxnLst/>
              <a:rect l="l" t="t" r="r" b="b"/>
              <a:pathLst>
                <a:path w="1591" h="138" extrusionOk="0">
                  <a:moveTo>
                    <a:pt x="70" y="1"/>
                  </a:moveTo>
                  <a:cubicBezTo>
                    <a:pt x="31" y="1"/>
                    <a:pt x="1" y="31"/>
                    <a:pt x="1" y="70"/>
                  </a:cubicBezTo>
                  <a:cubicBezTo>
                    <a:pt x="1" y="107"/>
                    <a:pt x="31" y="138"/>
                    <a:pt x="70" y="138"/>
                  </a:cubicBezTo>
                  <a:lnTo>
                    <a:pt x="1521" y="138"/>
                  </a:lnTo>
                  <a:cubicBezTo>
                    <a:pt x="1558" y="138"/>
                    <a:pt x="1591" y="107"/>
                    <a:pt x="1591" y="70"/>
                  </a:cubicBezTo>
                  <a:cubicBezTo>
                    <a:pt x="1591" y="31"/>
                    <a:pt x="1558"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4463350" y="1120375"/>
              <a:ext cx="158825" cy="37100"/>
            </a:xfrm>
            <a:custGeom>
              <a:avLst/>
              <a:gdLst/>
              <a:ahLst/>
              <a:cxnLst/>
              <a:rect l="l" t="t" r="r" b="b"/>
              <a:pathLst>
                <a:path w="6353" h="1484" extrusionOk="0">
                  <a:moveTo>
                    <a:pt x="1341" y="1"/>
                  </a:moveTo>
                  <a:cubicBezTo>
                    <a:pt x="539" y="1"/>
                    <a:pt x="14" y="92"/>
                    <a:pt x="1" y="95"/>
                  </a:cubicBezTo>
                  <a:lnTo>
                    <a:pt x="14" y="162"/>
                  </a:lnTo>
                  <a:cubicBezTo>
                    <a:pt x="27" y="160"/>
                    <a:pt x="547" y="69"/>
                    <a:pt x="1342" y="69"/>
                  </a:cubicBezTo>
                  <a:cubicBezTo>
                    <a:pt x="2610" y="69"/>
                    <a:pt x="4579" y="299"/>
                    <a:pt x="6314" y="1483"/>
                  </a:cubicBezTo>
                  <a:lnTo>
                    <a:pt x="6353" y="1427"/>
                  </a:lnTo>
                  <a:cubicBezTo>
                    <a:pt x="4603" y="233"/>
                    <a:pt x="2620" y="1"/>
                    <a:pt x="1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4487700" y="1054450"/>
              <a:ext cx="40875" cy="40825"/>
            </a:xfrm>
            <a:custGeom>
              <a:avLst/>
              <a:gdLst/>
              <a:ahLst/>
              <a:cxnLst/>
              <a:rect l="l" t="t" r="r" b="b"/>
              <a:pathLst>
                <a:path w="1635" h="1633" extrusionOk="0">
                  <a:moveTo>
                    <a:pt x="819" y="1"/>
                  </a:moveTo>
                  <a:cubicBezTo>
                    <a:pt x="370" y="1"/>
                    <a:pt x="1" y="367"/>
                    <a:pt x="1" y="816"/>
                  </a:cubicBezTo>
                  <a:cubicBezTo>
                    <a:pt x="1" y="1266"/>
                    <a:pt x="370" y="1632"/>
                    <a:pt x="819" y="1632"/>
                  </a:cubicBezTo>
                  <a:cubicBezTo>
                    <a:pt x="1268" y="1632"/>
                    <a:pt x="1634" y="1266"/>
                    <a:pt x="1634" y="816"/>
                  </a:cubicBezTo>
                  <a:cubicBezTo>
                    <a:pt x="1634" y="367"/>
                    <a:pt x="126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4560600" y="1061950"/>
              <a:ext cx="40875" cy="40850"/>
            </a:xfrm>
            <a:custGeom>
              <a:avLst/>
              <a:gdLst/>
              <a:ahLst/>
              <a:cxnLst/>
              <a:rect l="l" t="t" r="r" b="b"/>
              <a:pathLst>
                <a:path w="1635" h="1634" extrusionOk="0">
                  <a:moveTo>
                    <a:pt x="818" y="0"/>
                  </a:moveTo>
                  <a:cubicBezTo>
                    <a:pt x="369" y="0"/>
                    <a:pt x="1" y="369"/>
                    <a:pt x="1" y="818"/>
                  </a:cubicBezTo>
                  <a:cubicBezTo>
                    <a:pt x="1" y="1267"/>
                    <a:pt x="369" y="1634"/>
                    <a:pt x="818" y="1634"/>
                  </a:cubicBezTo>
                  <a:cubicBezTo>
                    <a:pt x="1267" y="1634"/>
                    <a:pt x="1634" y="1265"/>
                    <a:pt x="1634" y="818"/>
                  </a:cubicBezTo>
                  <a:cubicBezTo>
                    <a:pt x="1634" y="367"/>
                    <a:pt x="1265" y="0"/>
                    <a:pt x="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4508925" y="714550"/>
              <a:ext cx="9625" cy="38700"/>
            </a:xfrm>
            <a:custGeom>
              <a:avLst/>
              <a:gdLst/>
              <a:ahLst/>
              <a:cxnLst/>
              <a:rect l="l" t="t" r="r" b="b"/>
              <a:pathLst>
                <a:path w="385" h="1548" extrusionOk="0">
                  <a:moveTo>
                    <a:pt x="75" y="0"/>
                  </a:moveTo>
                  <a:cubicBezTo>
                    <a:pt x="71" y="0"/>
                    <a:pt x="67" y="0"/>
                    <a:pt x="63" y="1"/>
                  </a:cubicBezTo>
                  <a:cubicBezTo>
                    <a:pt x="24" y="8"/>
                    <a:pt x="0" y="42"/>
                    <a:pt x="4" y="79"/>
                  </a:cubicBezTo>
                  <a:lnTo>
                    <a:pt x="241" y="1492"/>
                  </a:lnTo>
                  <a:cubicBezTo>
                    <a:pt x="247" y="1524"/>
                    <a:pt x="276" y="1548"/>
                    <a:pt x="310" y="1548"/>
                  </a:cubicBezTo>
                  <a:lnTo>
                    <a:pt x="321" y="1548"/>
                  </a:lnTo>
                  <a:cubicBezTo>
                    <a:pt x="358" y="1541"/>
                    <a:pt x="384" y="1505"/>
                    <a:pt x="378" y="1468"/>
                  </a:cubicBezTo>
                  <a:lnTo>
                    <a:pt x="143" y="58"/>
                  </a:lnTo>
                  <a:cubicBezTo>
                    <a:pt x="136" y="23"/>
                    <a:pt x="107"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33"/>
          <p:cNvGrpSpPr/>
          <p:nvPr/>
        </p:nvGrpSpPr>
        <p:grpSpPr>
          <a:xfrm>
            <a:off x="4096696" y="4539900"/>
            <a:ext cx="950562" cy="219552"/>
            <a:chOff x="4096696" y="4539900"/>
            <a:chExt cx="950562" cy="219552"/>
          </a:xfrm>
        </p:grpSpPr>
        <p:sp>
          <p:nvSpPr>
            <p:cNvPr id="400" name="Google Shape;400;p33"/>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33"/>
          <p:cNvGrpSpPr/>
          <p:nvPr/>
        </p:nvGrpSpPr>
        <p:grpSpPr>
          <a:xfrm>
            <a:off x="545823" y="476545"/>
            <a:ext cx="1142009" cy="1109039"/>
            <a:chOff x="545806" y="473415"/>
            <a:chExt cx="1047235" cy="1017094"/>
          </a:xfrm>
        </p:grpSpPr>
        <p:sp>
          <p:nvSpPr>
            <p:cNvPr id="404" name="Google Shape;404;p33"/>
            <p:cNvSpPr/>
            <p:nvPr/>
          </p:nvSpPr>
          <p:spPr>
            <a:xfrm flipH="1">
              <a:off x="545806" y="800847"/>
              <a:ext cx="748119" cy="667360"/>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flipH="1">
              <a:off x="1011122" y="473415"/>
              <a:ext cx="507403" cy="787946"/>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rot="689295" flipH="1">
              <a:off x="1114631" y="1101445"/>
              <a:ext cx="451592" cy="314723"/>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rot="404066" flipH="1">
              <a:off x="578679" y="1198911"/>
              <a:ext cx="418176" cy="268003"/>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33"/>
          <p:cNvGrpSpPr/>
          <p:nvPr/>
        </p:nvGrpSpPr>
        <p:grpSpPr>
          <a:xfrm>
            <a:off x="7456118" y="489857"/>
            <a:ext cx="1237125" cy="1082407"/>
            <a:chOff x="7456118" y="404913"/>
            <a:chExt cx="1237125" cy="1082407"/>
          </a:xfrm>
        </p:grpSpPr>
        <p:sp>
          <p:nvSpPr>
            <p:cNvPr id="409" name="Google Shape;409;p33"/>
            <p:cNvSpPr/>
            <p:nvPr/>
          </p:nvSpPr>
          <p:spPr>
            <a:xfrm>
              <a:off x="8073050" y="647876"/>
              <a:ext cx="620193" cy="611761"/>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7456118" y="742985"/>
              <a:ext cx="366982" cy="569888"/>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rot="-642457">
              <a:off x="7607500" y="1054147"/>
              <a:ext cx="544665" cy="385937"/>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rot="-1062649">
              <a:off x="7612821" y="518732"/>
              <a:ext cx="835858" cy="561859"/>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13"/>
        <p:cNvGrpSpPr/>
        <p:nvPr/>
      </p:nvGrpSpPr>
      <p:grpSpPr>
        <a:xfrm>
          <a:off x="0" y="0"/>
          <a:ext cx="0" cy="0"/>
          <a:chOff x="0" y="0"/>
          <a:chExt cx="0" cy="0"/>
        </a:xfrm>
      </p:grpSpPr>
      <p:sp>
        <p:nvSpPr>
          <p:cNvPr id="414" name="Google Shape;414;p34"/>
          <p:cNvSpPr/>
          <p:nvPr/>
        </p:nvSpPr>
        <p:spPr>
          <a:xfrm>
            <a:off x="284950" y="295650"/>
            <a:ext cx="8567100" cy="4552200"/>
          </a:xfrm>
          <a:prstGeom prst="rect">
            <a:avLst/>
          </a:prstGeom>
          <a:noFill/>
          <a:ln w="28575"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4"/>
          <p:cNvGrpSpPr/>
          <p:nvPr/>
        </p:nvGrpSpPr>
        <p:grpSpPr>
          <a:xfrm>
            <a:off x="413721" y="4539900"/>
            <a:ext cx="950562" cy="219552"/>
            <a:chOff x="4096696" y="4539900"/>
            <a:chExt cx="950562" cy="219552"/>
          </a:xfrm>
        </p:grpSpPr>
        <p:sp>
          <p:nvSpPr>
            <p:cNvPr id="416" name="Google Shape;416;p34"/>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4"/>
          <p:cNvGrpSpPr/>
          <p:nvPr/>
        </p:nvGrpSpPr>
        <p:grpSpPr>
          <a:xfrm>
            <a:off x="7779671" y="4539900"/>
            <a:ext cx="950562" cy="219552"/>
            <a:chOff x="4096696" y="4539900"/>
            <a:chExt cx="950562" cy="219552"/>
          </a:xfrm>
        </p:grpSpPr>
        <p:sp>
          <p:nvSpPr>
            <p:cNvPr id="420" name="Google Shape;420;p34"/>
            <p:cNvSpPr/>
            <p:nvPr/>
          </p:nvSpPr>
          <p:spPr>
            <a:xfrm>
              <a:off x="4455841" y="4539900"/>
              <a:ext cx="224437" cy="219541"/>
            </a:xfrm>
            <a:custGeom>
              <a:avLst/>
              <a:gdLst/>
              <a:ahLst/>
              <a:cxnLst/>
              <a:rect l="l" t="t" r="r" b="b"/>
              <a:pathLst>
                <a:path w="48318" h="47264" extrusionOk="0">
                  <a:moveTo>
                    <a:pt x="35607" y="16405"/>
                  </a:moveTo>
                  <a:cubicBezTo>
                    <a:pt x="36861" y="16405"/>
                    <a:pt x="38153" y="16699"/>
                    <a:pt x="39399" y="17566"/>
                  </a:cubicBezTo>
                  <a:cubicBezTo>
                    <a:pt x="41002" y="18681"/>
                    <a:pt x="40085" y="26628"/>
                    <a:pt x="39399" y="27055"/>
                  </a:cubicBezTo>
                  <a:cubicBezTo>
                    <a:pt x="39246" y="27150"/>
                    <a:pt x="38801" y="27190"/>
                    <a:pt x="38188" y="27190"/>
                  </a:cubicBezTo>
                  <a:cubicBezTo>
                    <a:pt x="36651" y="27190"/>
                    <a:pt x="34064" y="26938"/>
                    <a:pt x="32407" y="26673"/>
                  </a:cubicBezTo>
                  <a:lnTo>
                    <a:pt x="32407" y="26673"/>
                  </a:lnTo>
                  <a:lnTo>
                    <a:pt x="33017" y="28116"/>
                  </a:lnTo>
                  <a:lnTo>
                    <a:pt x="30795" y="26250"/>
                  </a:lnTo>
                  <a:cubicBezTo>
                    <a:pt x="29522" y="25382"/>
                    <a:pt x="26552" y="20931"/>
                    <a:pt x="26472" y="20206"/>
                  </a:cubicBezTo>
                  <a:cubicBezTo>
                    <a:pt x="26430" y="19844"/>
                    <a:pt x="26634" y="19145"/>
                    <a:pt x="26862" y="18506"/>
                  </a:cubicBezTo>
                  <a:cubicBezTo>
                    <a:pt x="27119" y="17787"/>
                    <a:pt x="27726" y="17716"/>
                    <a:pt x="28449" y="17716"/>
                  </a:cubicBezTo>
                  <a:cubicBezTo>
                    <a:pt x="28605" y="17716"/>
                    <a:pt x="28767" y="17719"/>
                    <a:pt x="28932" y="17720"/>
                  </a:cubicBezTo>
                  <a:cubicBezTo>
                    <a:pt x="28938" y="17720"/>
                    <a:pt x="28944" y="17720"/>
                    <a:pt x="28949" y="17720"/>
                  </a:cubicBezTo>
                  <a:cubicBezTo>
                    <a:pt x="30473" y="17720"/>
                    <a:pt x="32956" y="16405"/>
                    <a:pt x="35607" y="16405"/>
                  </a:cubicBezTo>
                  <a:close/>
                  <a:moveTo>
                    <a:pt x="12710" y="16405"/>
                  </a:moveTo>
                  <a:cubicBezTo>
                    <a:pt x="15361" y="16405"/>
                    <a:pt x="17845" y="17720"/>
                    <a:pt x="19369" y="17720"/>
                  </a:cubicBezTo>
                  <a:cubicBezTo>
                    <a:pt x="19375" y="17720"/>
                    <a:pt x="19381" y="17720"/>
                    <a:pt x="19386" y="17720"/>
                  </a:cubicBezTo>
                  <a:cubicBezTo>
                    <a:pt x="19551" y="17719"/>
                    <a:pt x="19713" y="17716"/>
                    <a:pt x="19870" y="17716"/>
                  </a:cubicBezTo>
                  <a:cubicBezTo>
                    <a:pt x="20592" y="17716"/>
                    <a:pt x="21199" y="17787"/>
                    <a:pt x="21456" y="18506"/>
                  </a:cubicBezTo>
                  <a:cubicBezTo>
                    <a:pt x="21684" y="19145"/>
                    <a:pt x="21888" y="19844"/>
                    <a:pt x="21847" y="20206"/>
                  </a:cubicBezTo>
                  <a:cubicBezTo>
                    <a:pt x="21766" y="20942"/>
                    <a:pt x="18714" y="25506"/>
                    <a:pt x="17473" y="26285"/>
                  </a:cubicBezTo>
                  <a:lnTo>
                    <a:pt x="17473" y="26283"/>
                  </a:lnTo>
                  <a:lnTo>
                    <a:pt x="14301" y="28812"/>
                  </a:lnTo>
                  <a:lnTo>
                    <a:pt x="14948" y="26812"/>
                  </a:lnTo>
                  <a:lnTo>
                    <a:pt x="14948" y="26812"/>
                  </a:lnTo>
                  <a:cubicBezTo>
                    <a:pt x="13363" y="27020"/>
                    <a:pt x="11389" y="27190"/>
                    <a:pt x="10127" y="27190"/>
                  </a:cubicBezTo>
                  <a:cubicBezTo>
                    <a:pt x="9515" y="27190"/>
                    <a:pt x="9071" y="27150"/>
                    <a:pt x="8919" y="27055"/>
                  </a:cubicBezTo>
                  <a:cubicBezTo>
                    <a:pt x="8234" y="26628"/>
                    <a:pt x="7316" y="18681"/>
                    <a:pt x="8919" y="17566"/>
                  </a:cubicBezTo>
                  <a:cubicBezTo>
                    <a:pt x="10164" y="16699"/>
                    <a:pt x="11456" y="16405"/>
                    <a:pt x="12710" y="16405"/>
                  </a:cubicBezTo>
                  <a:close/>
                  <a:moveTo>
                    <a:pt x="24159" y="24609"/>
                  </a:moveTo>
                  <a:cubicBezTo>
                    <a:pt x="24400" y="24609"/>
                    <a:pt x="24642" y="24740"/>
                    <a:pt x="24753" y="25003"/>
                  </a:cubicBezTo>
                  <a:cubicBezTo>
                    <a:pt x="25567" y="26916"/>
                    <a:pt x="26908" y="30220"/>
                    <a:pt x="26728" y="30821"/>
                  </a:cubicBezTo>
                  <a:cubicBezTo>
                    <a:pt x="26587" y="31290"/>
                    <a:pt x="25556" y="32546"/>
                    <a:pt x="24647" y="33591"/>
                  </a:cubicBezTo>
                  <a:cubicBezTo>
                    <a:pt x="24518" y="33740"/>
                    <a:pt x="24339" y="33814"/>
                    <a:pt x="24159" y="33814"/>
                  </a:cubicBezTo>
                  <a:cubicBezTo>
                    <a:pt x="23980" y="33814"/>
                    <a:pt x="23800" y="33740"/>
                    <a:pt x="23671" y="33591"/>
                  </a:cubicBezTo>
                  <a:cubicBezTo>
                    <a:pt x="22762" y="32546"/>
                    <a:pt x="21732" y="31290"/>
                    <a:pt x="21591" y="30821"/>
                  </a:cubicBezTo>
                  <a:cubicBezTo>
                    <a:pt x="21410" y="30220"/>
                    <a:pt x="22751" y="26916"/>
                    <a:pt x="23565" y="25003"/>
                  </a:cubicBezTo>
                  <a:cubicBezTo>
                    <a:pt x="23676" y="24740"/>
                    <a:pt x="23918" y="24609"/>
                    <a:pt x="24159" y="24609"/>
                  </a:cubicBezTo>
                  <a:close/>
                  <a:moveTo>
                    <a:pt x="24159" y="1"/>
                  </a:moveTo>
                  <a:cubicBezTo>
                    <a:pt x="13713" y="1"/>
                    <a:pt x="4980" y="9674"/>
                    <a:pt x="4296" y="11301"/>
                  </a:cubicBezTo>
                  <a:cubicBezTo>
                    <a:pt x="3943" y="12141"/>
                    <a:pt x="3012" y="24228"/>
                    <a:pt x="3524" y="27741"/>
                  </a:cubicBezTo>
                  <a:cubicBezTo>
                    <a:pt x="3524" y="27741"/>
                    <a:pt x="3394" y="28199"/>
                    <a:pt x="2960" y="28199"/>
                  </a:cubicBezTo>
                  <a:cubicBezTo>
                    <a:pt x="2897" y="28199"/>
                    <a:pt x="2829" y="28189"/>
                    <a:pt x="2754" y="28168"/>
                  </a:cubicBezTo>
                  <a:cubicBezTo>
                    <a:pt x="2742" y="28165"/>
                    <a:pt x="2729" y="28163"/>
                    <a:pt x="2716" y="28163"/>
                  </a:cubicBezTo>
                  <a:cubicBezTo>
                    <a:pt x="2069" y="28163"/>
                    <a:pt x="1" y="32243"/>
                    <a:pt x="3524" y="34761"/>
                  </a:cubicBezTo>
                  <a:cubicBezTo>
                    <a:pt x="5462" y="36145"/>
                    <a:pt x="6247" y="36609"/>
                    <a:pt x="6795" y="36609"/>
                  </a:cubicBezTo>
                  <a:cubicBezTo>
                    <a:pt x="7265" y="36609"/>
                    <a:pt x="7561" y="36269"/>
                    <a:pt x="8260" y="35874"/>
                  </a:cubicBezTo>
                  <a:cubicBezTo>
                    <a:pt x="9527" y="35157"/>
                    <a:pt x="12911" y="34021"/>
                    <a:pt x="15386" y="34021"/>
                  </a:cubicBezTo>
                  <a:cubicBezTo>
                    <a:pt x="15869" y="34021"/>
                    <a:pt x="16318" y="34064"/>
                    <a:pt x="16709" y="34162"/>
                  </a:cubicBezTo>
                  <a:cubicBezTo>
                    <a:pt x="19107" y="34761"/>
                    <a:pt x="17994" y="35702"/>
                    <a:pt x="17139" y="37414"/>
                  </a:cubicBezTo>
                  <a:cubicBezTo>
                    <a:pt x="16282" y="39128"/>
                    <a:pt x="13885" y="40668"/>
                    <a:pt x="14056" y="43579"/>
                  </a:cubicBezTo>
                  <a:cubicBezTo>
                    <a:pt x="14056" y="43579"/>
                    <a:pt x="14623" y="44334"/>
                    <a:pt x="15541" y="44334"/>
                  </a:cubicBezTo>
                  <a:cubicBezTo>
                    <a:pt x="15693" y="44334"/>
                    <a:pt x="15855" y="44313"/>
                    <a:pt x="16026" y="44265"/>
                  </a:cubicBezTo>
                  <a:cubicBezTo>
                    <a:pt x="16119" y="44238"/>
                    <a:pt x="16210" y="44226"/>
                    <a:pt x="16299" y="44226"/>
                  </a:cubicBezTo>
                  <a:cubicBezTo>
                    <a:pt x="17326" y="44226"/>
                    <a:pt x="18205" y="45815"/>
                    <a:pt x="19524" y="45815"/>
                  </a:cubicBezTo>
                  <a:cubicBezTo>
                    <a:pt x="19585" y="45815"/>
                    <a:pt x="19646" y="45812"/>
                    <a:pt x="19707" y="45805"/>
                  </a:cubicBezTo>
                  <a:cubicBezTo>
                    <a:pt x="19781" y="45797"/>
                    <a:pt x="19852" y="45793"/>
                    <a:pt x="19921" y="45793"/>
                  </a:cubicBezTo>
                  <a:cubicBezTo>
                    <a:pt x="21266" y="45793"/>
                    <a:pt x="21847" y="47264"/>
                    <a:pt x="23989" y="47264"/>
                  </a:cubicBezTo>
                  <a:cubicBezTo>
                    <a:pt x="24044" y="47264"/>
                    <a:pt x="24101" y="47263"/>
                    <a:pt x="24159" y="47261"/>
                  </a:cubicBezTo>
                  <a:cubicBezTo>
                    <a:pt x="24217" y="47263"/>
                    <a:pt x="24274" y="47264"/>
                    <a:pt x="24329" y="47264"/>
                  </a:cubicBezTo>
                  <a:cubicBezTo>
                    <a:pt x="26472" y="47264"/>
                    <a:pt x="27052" y="45793"/>
                    <a:pt x="28397" y="45793"/>
                  </a:cubicBezTo>
                  <a:cubicBezTo>
                    <a:pt x="28466" y="45793"/>
                    <a:pt x="28537" y="45797"/>
                    <a:pt x="28611" y="45805"/>
                  </a:cubicBezTo>
                  <a:cubicBezTo>
                    <a:pt x="28673" y="45812"/>
                    <a:pt x="28733" y="45815"/>
                    <a:pt x="28793" y="45815"/>
                  </a:cubicBezTo>
                  <a:cubicBezTo>
                    <a:pt x="30112" y="45815"/>
                    <a:pt x="30992" y="44226"/>
                    <a:pt x="32019" y="44226"/>
                  </a:cubicBezTo>
                  <a:cubicBezTo>
                    <a:pt x="32109" y="44226"/>
                    <a:pt x="32200" y="44238"/>
                    <a:pt x="32292" y="44265"/>
                  </a:cubicBezTo>
                  <a:cubicBezTo>
                    <a:pt x="32463" y="44313"/>
                    <a:pt x="32625" y="44334"/>
                    <a:pt x="32777" y="44334"/>
                  </a:cubicBezTo>
                  <a:cubicBezTo>
                    <a:pt x="33695" y="44334"/>
                    <a:pt x="34262" y="43579"/>
                    <a:pt x="34262" y="43579"/>
                  </a:cubicBezTo>
                  <a:cubicBezTo>
                    <a:pt x="34433" y="40668"/>
                    <a:pt x="32036" y="39126"/>
                    <a:pt x="31179" y="37414"/>
                  </a:cubicBezTo>
                  <a:cubicBezTo>
                    <a:pt x="30322" y="35702"/>
                    <a:pt x="29209" y="34761"/>
                    <a:pt x="31607" y="34162"/>
                  </a:cubicBezTo>
                  <a:cubicBezTo>
                    <a:pt x="31998" y="34064"/>
                    <a:pt x="32447" y="34021"/>
                    <a:pt x="32931" y="34021"/>
                  </a:cubicBezTo>
                  <a:cubicBezTo>
                    <a:pt x="35407" y="34021"/>
                    <a:pt x="38789" y="35157"/>
                    <a:pt x="40056" y="35874"/>
                  </a:cubicBezTo>
                  <a:cubicBezTo>
                    <a:pt x="40756" y="36269"/>
                    <a:pt x="41053" y="36609"/>
                    <a:pt x="41522" y="36609"/>
                  </a:cubicBezTo>
                  <a:cubicBezTo>
                    <a:pt x="42071" y="36609"/>
                    <a:pt x="42855" y="36145"/>
                    <a:pt x="44792" y="34761"/>
                  </a:cubicBezTo>
                  <a:cubicBezTo>
                    <a:pt x="48317" y="32243"/>
                    <a:pt x="46249" y="28163"/>
                    <a:pt x="45600" y="28163"/>
                  </a:cubicBezTo>
                  <a:cubicBezTo>
                    <a:pt x="45587" y="28163"/>
                    <a:pt x="45574" y="28165"/>
                    <a:pt x="45562" y="28168"/>
                  </a:cubicBezTo>
                  <a:cubicBezTo>
                    <a:pt x="45487" y="28189"/>
                    <a:pt x="45419" y="28199"/>
                    <a:pt x="45357" y="28199"/>
                  </a:cubicBezTo>
                  <a:cubicBezTo>
                    <a:pt x="44923" y="28199"/>
                    <a:pt x="44792" y="27741"/>
                    <a:pt x="44792" y="27741"/>
                  </a:cubicBezTo>
                  <a:cubicBezTo>
                    <a:pt x="45306" y="24228"/>
                    <a:pt x="44376" y="12141"/>
                    <a:pt x="44022" y="11301"/>
                  </a:cubicBezTo>
                  <a:cubicBezTo>
                    <a:pt x="43337" y="9674"/>
                    <a:pt x="34605" y="1"/>
                    <a:pt x="24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rot="4499879">
              <a:off x="4800551"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rot="-4499879" flipH="1">
              <a:off x="4216963" y="4480580"/>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1pPr>
            <a:lvl2pPr lvl="1"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2pPr>
            <a:lvl3pPr lvl="2"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3pPr>
            <a:lvl4pPr lvl="3"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4pPr>
            <a:lvl5pPr lvl="4"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5pPr>
            <a:lvl6pPr lvl="5"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6pPr>
            <a:lvl7pPr lvl="6"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7pPr>
            <a:lvl8pPr lvl="7"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8pPr>
            <a:lvl9pPr lvl="8" rtl="0">
              <a:spcBef>
                <a:spcPts val="0"/>
              </a:spcBef>
              <a:spcAft>
                <a:spcPts val="0"/>
              </a:spcAft>
              <a:buClr>
                <a:schemeClr val="dk1"/>
              </a:buClr>
              <a:buSzPts val="3000"/>
              <a:buFont typeface="Metamorphous"/>
              <a:buNone/>
              <a:defRPr sz="3000" b="1">
                <a:solidFill>
                  <a:schemeClr val="dk1"/>
                </a:solidFill>
                <a:latin typeface="Metamorphous"/>
                <a:ea typeface="Metamorphous"/>
                <a:cs typeface="Metamorphous"/>
                <a:sym typeface="Metamorpho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1pPr>
            <a:lvl2pPr marL="914400" lvl="1"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a:lnSpc>
                <a:spcPct val="100000"/>
              </a:lnSpc>
              <a:spcBef>
                <a:spcPts val="16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a:lnSpc>
                <a:spcPct val="100000"/>
              </a:lnSpc>
              <a:spcBef>
                <a:spcPts val="1600"/>
              </a:spcBef>
              <a:spcAft>
                <a:spcPts val="160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72" r:id="rId7"/>
    <p:sldLayoutId id="2147483679" r:id="rId8"/>
    <p:sldLayoutId id="2147483680"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video" Target="https://www.youtube.com/embed/73Za2PVVDcI?feature=oembed" TargetMode="Externa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video" Target="https://www.youtube.com/embed/2JeV-xpW57w?feature=oembed" TargetMode="External"/><Relationship Id="rId1" Type="http://schemas.openxmlformats.org/officeDocument/2006/relationships/video" Target="https://www.youtube.com/embed/86URGgqONvA?feature=oembed" TargetMode="External"/><Relationship Id="rId6" Type="http://schemas.openxmlformats.org/officeDocument/2006/relationships/notesSlide" Target="../notesSlides/notesSlide4.xml"/><Relationship Id="rId11" Type="http://schemas.openxmlformats.org/officeDocument/2006/relationships/image" Target="../media/image6.jpeg"/><Relationship Id="rId5" Type="http://schemas.openxmlformats.org/officeDocument/2006/relationships/slideLayout" Target="../slideLayouts/slideLayout6.xml"/><Relationship Id="rId10" Type="http://schemas.openxmlformats.org/officeDocument/2006/relationships/image" Target="../media/image5.jpeg"/><Relationship Id="rId4" Type="http://schemas.openxmlformats.org/officeDocument/2006/relationships/video" Target="https://www.youtube.com/embed/9iu3XcULf_E?feature=oembed" TargetMode="External"/><Relationship Id="rId9" Type="http://schemas.openxmlformats.org/officeDocument/2006/relationships/image" Target="../media/image4.jpeg"/><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video" Target="https://www.youtube.com/embed/uAE6Il6OTcs?feature=oembed" TargetMode="External"/><Relationship Id="rId7" Type="http://schemas.openxmlformats.org/officeDocument/2006/relationships/image" Target="../media/image11.jpeg"/><Relationship Id="rId2" Type="http://schemas.openxmlformats.org/officeDocument/2006/relationships/video" Target="https://www.youtube.com/embed/AkFqg5wAuFk?feature=oembed" TargetMode="External"/><Relationship Id="rId1" Type="http://schemas.openxmlformats.org/officeDocument/2006/relationships/video" Target="https://www.youtube.com/embed/E0ozmU9cJDg?feature=oembed" TargetMode="Externa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notesSlide" Target="../notesSlides/notesSlide6.xml"/><Relationship Id="rId10" Type="http://schemas.openxmlformats.org/officeDocument/2006/relationships/image" Target="../media/image14.jpeg"/><Relationship Id="rId4" Type="http://schemas.openxmlformats.org/officeDocument/2006/relationships/slideLayout" Target="../slideLayouts/slideLayout6.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ctrTitle"/>
          </p:nvPr>
        </p:nvSpPr>
        <p:spPr>
          <a:xfrm>
            <a:off x="1326450" y="1680425"/>
            <a:ext cx="6491100" cy="196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HEAVY METAL MUSIC</a:t>
            </a:r>
            <a:endParaRPr/>
          </a:p>
        </p:txBody>
      </p:sp>
      <p:sp>
        <p:nvSpPr>
          <p:cNvPr id="434" name="Google Shape;434;p38"/>
          <p:cNvSpPr txBox="1">
            <a:spLocks noGrp="1"/>
          </p:cNvSpPr>
          <p:nvPr>
            <p:ph type="subTitle" idx="1"/>
          </p:nvPr>
        </p:nvSpPr>
        <p:spPr>
          <a:xfrm>
            <a:off x="1519925" y="3586225"/>
            <a:ext cx="61110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Style 2</a:t>
            </a:r>
            <a:endParaRPr dirty="0"/>
          </a:p>
        </p:txBody>
      </p:sp>
      <p:grpSp>
        <p:nvGrpSpPr>
          <p:cNvPr id="435" name="Google Shape;435;p38"/>
          <p:cNvGrpSpPr/>
          <p:nvPr/>
        </p:nvGrpSpPr>
        <p:grpSpPr>
          <a:xfrm>
            <a:off x="7546958" y="2863943"/>
            <a:ext cx="1252563" cy="1740091"/>
            <a:chOff x="7482563" y="2643001"/>
            <a:chExt cx="1411656" cy="1961108"/>
          </a:xfrm>
        </p:grpSpPr>
        <p:grpSp>
          <p:nvGrpSpPr>
            <p:cNvPr id="436" name="Google Shape;436;p38"/>
            <p:cNvGrpSpPr/>
            <p:nvPr/>
          </p:nvGrpSpPr>
          <p:grpSpPr>
            <a:xfrm>
              <a:off x="7697121" y="2643001"/>
              <a:ext cx="740636" cy="1961108"/>
              <a:chOff x="1973250" y="329800"/>
              <a:chExt cx="884975" cy="2343300"/>
            </a:xfrm>
          </p:grpSpPr>
          <p:sp>
            <p:nvSpPr>
              <p:cNvPr id="437" name="Google Shape;437;p38"/>
              <p:cNvSpPr/>
              <p:nvPr/>
            </p:nvSpPr>
            <p:spPr>
              <a:xfrm>
                <a:off x="1973250" y="1588925"/>
                <a:ext cx="884975" cy="1084175"/>
              </a:xfrm>
              <a:custGeom>
                <a:avLst/>
                <a:gdLst/>
                <a:ahLst/>
                <a:cxnLst/>
                <a:rect l="l" t="t" r="r" b="b"/>
                <a:pathLst>
                  <a:path w="35399" h="43367" extrusionOk="0">
                    <a:moveTo>
                      <a:pt x="15503" y="0"/>
                    </a:moveTo>
                    <a:cubicBezTo>
                      <a:pt x="15054" y="1159"/>
                      <a:pt x="13980" y="1356"/>
                      <a:pt x="13674" y="1818"/>
                    </a:cubicBezTo>
                    <a:cubicBezTo>
                      <a:pt x="13392" y="2246"/>
                      <a:pt x="541" y="39872"/>
                      <a:pt x="291" y="40698"/>
                    </a:cubicBezTo>
                    <a:cubicBezTo>
                      <a:pt x="0" y="41659"/>
                      <a:pt x="50" y="42521"/>
                      <a:pt x="1076" y="43121"/>
                    </a:cubicBezTo>
                    <a:cubicBezTo>
                      <a:pt x="1352" y="43283"/>
                      <a:pt x="1650" y="43360"/>
                      <a:pt x="1955" y="43360"/>
                    </a:cubicBezTo>
                    <a:cubicBezTo>
                      <a:pt x="2606" y="43360"/>
                      <a:pt x="3287" y="43008"/>
                      <a:pt x="3849" y="42377"/>
                    </a:cubicBezTo>
                    <a:cubicBezTo>
                      <a:pt x="4263" y="41911"/>
                      <a:pt x="15082" y="28628"/>
                      <a:pt x="15683" y="27875"/>
                    </a:cubicBezTo>
                    <a:cubicBezTo>
                      <a:pt x="16468" y="26888"/>
                      <a:pt x="16870" y="26786"/>
                      <a:pt x="17703" y="26786"/>
                    </a:cubicBezTo>
                    <a:cubicBezTo>
                      <a:pt x="18536" y="26786"/>
                      <a:pt x="18937" y="26888"/>
                      <a:pt x="19722" y="27875"/>
                    </a:cubicBezTo>
                    <a:cubicBezTo>
                      <a:pt x="20321" y="28628"/>
                      <a:pt x="31135" y="41915"/>
                      <a:pt x="31550" y="42382"/>
                    </a:cubicBezTo>
                    <a:cubicBezTo>
                      <a:pt x="32112" y="43013"/>
                      <a:pt x="32794" y="43366"/>
                      <a:pt x="33445" y="43366"/>
                    </a:cubicBezTo>
                    <a:cubicBezTo>
                      <a:pt x="33749" y="43366"/>
                      <a:pt x="34047" y="43289"/>
                      <a:pt x="34322" y="43128"/>
                    </a:cubicBezTo>
                    <a:cubicBezTo>
                      <a:pt x="35348" y="42527"/>
                      <a:pt x="35398" y="41666"/>
                      <a:pt x="35110" y="40705"/>
                    </a:cubicBezTo>
                    <a:cubicBezTo>
                      <a:pt x="34860" y="39880"/>
                      <a:pt x="22024" y="2248"/>
                      <a:pt x="21740" y="1821"/>
                    </a:cubicBezTo>
                    <a:cubicBezTo>
                      <a:pt x="21434" y="1359"/>
                      <a:pt x="20360" y="1159"/>
                      <a:pt x="19913" y="3"/>
                    </a:cubicBezTo>
                    <a:lnTo>
                      <a:pt x="177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2205750" y="1643750"/>
                <a:ext cx="546000" cy="766075"/>
              </a:xfrm>
              <a:custGeom>
                <a:avLst/>
                <a:gdLst/>
                <a:ahLst/>
                <a:cxnLst/>
                <a:rect l="l" t="t" r="r" b="b"/>
                <a:pathLst>
                  <a:path w="21840" h="30643" extrusionOk="0">
                    <a:moveTo>
                      <a:pt x="5131" y="1"/>
                    </a:moveTo>
                    <a:cubicBezTo>
                      <a:pt x="4912" y="1"/>
                      <a:pt x="4834" y="155"/>
                      <a:pt x="4745" y="400"/>
                    </a:cubicBezTo>
                    <a:cubicBezTo>
                      <a:pt x="4654" y="647"/>
                      <a:pt x="337" y="16479"/>
                      <a:pt x="168" y="17074"/>
                    </a:cubicBezTo>
                    <a:cubicBezTo>
                      <a:pt x="1" y="17668"/>
                      <a:pt x="118" y="17824"/>
                      <a:pt x="246" y="17913"/>
                    </a:cubicBezTo>
                    <a:cubicBezTo>
                      <a:pt x="287" y="17943"/>
                      <a:pt x="344" y="17965"/>
                      <a:pt x="414" y="17965"/>
                    </a:cubicBezTo>
                    <a:cubicBezTo>
                      <a:pt x="561" y="17965"/>
                      <a:pt x="768" y="17865"/>
                      <a:pt x="1022" y="17514"/>
                    </a:cubicBezTo>
                    <a:cubicBezTo>
                      <a:pt x="1395" y="16996"/>
                      <a:pt x="4161" y="13726"/>
                      <a:pt x="4370" y="13494"/>
                    </a:cubicBezTo>
                    <a:cubicBezTo>
                      <a:pt x="4576" y="13262"/>
                      <a:pt x="4758" y="13039"/>
                      <a:pt x="4964" y="13039"/>
                    </a:cubicBezTo>
                    <a:lnTo>
                      <a:pt x="11570" y="13039"/>
                    </a:lnTo>
                    <a:cubicBezTo>
                      <a:pt x="12078" y="13039"/>
                      <a:pt x="12347" y="13241"/>
                      <a:pt x="12347" y="13646"/>
                    </a:cubicBezTo>
                    <a:lnTo>
                      <a:pt x="12347" y="24445"/>
                    </a:lnTo>
                    <a:cubicBezTo>
                      <a:pt x="12347" y="24953"/>
                      <a:pt x="12516" y="25190"/>
                      <a:pt x="12954" y="25493"/>
                    </a:cubicBezTo>
                    <a:cubicBezTo>
                      <a:pt x="13392" y="25797"/>
                      <a:pt x="20755" y="30314"/>
                      <a:pt x="20972" y="30442"/>
                    </a:cubicBezTo>
                    <a:cubicBezTo>
                      <a:pt x="21132" y="30537"/>
                      <a:pt x="21354" y="30643"/>
                      <a:pt x="21524" y="30643"/>
                    </a:cubicBezTo>
                    <a:cubicBezTo>
                      <a:pt x="21583" y="30643"/>
                      <a:pt x="21635" y="30630"/>
                      <a:pt x="21677" y="30600"/>
                    </a:cubicBezTo>
                    <a:cubicBezTo>
                      <a:pt x="21840" y="30483"/>
                      <a:pt x="21812" y="30381"/>
                      <a:pt x="21764" y="30138"/>
                    </a:cubicBezTo>
                    <a:cubicBezTo>
                      <a:pt x="21714" y="29895"/>
                      <a:pt x="12234" y="727"/>
                      <a:pt x="12147" y="437"/>
                    </a:cubicBezTo>
                    <a:cubicBezTo>
                      <a:pt x="12060" y="146"/>
                      <a:pt x="11891" y="1"/>
                      <a:pt x="1161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2459625" y="403400"/>
                <a:ext cx="37825" cy="18750"/>
              </a:xfrm>
              <a:custGeom>
                <a:avLst/>
                <a:gdLst/>
                <a:ahLst/>
                <a:cxnLst/>
                <a:rect l="l" t="t" r="r" b="b"/>
                <a:pathLst>
                  <a:path w="1513" h="750" extrusionOk="0">
                    <a:moveTo>
                      <a:pt x="1415" y="1"/>
                    </a:moveTo>
                    <a:lnTo>
                      <a:pt x="0" y="415"/>
                    </a:lnTo>
                    <a:lnTo>
                      <a:pt x="98" y="749"/>
                    </a:lnTo>
                    <a:lnTo>
                      <a:pt x="1512" y="335"/>
                    </a:lnTo>
                    <a:lnTo>
                      <a:pt x="1415"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2475400" y="391050"/>
                <a:ext cx="29600" cy="37000"/>
              </a:xfrm>
              <a:custGeom>
                <a:avLst/>
                <a:gdLst/>
                <a:ahLst/>
                <a:cxnLst/>
                <a:rect l="l" t="t" r="r" b="b"/>
                <a:pathLst>
                  <a:path w="1184" h="1480" extrusionOk="0">
                    <a:moveTo>
                      <a:pt x="608" y="1"/>
                    </a:moveTo>
                    <a:cubicBezTo>
                      <a:pt x="579" y="1"/>
                      <a:pt x="550" y="5"/>
                      <a:pt x="521" y="13"/>
                    </a:cubicBezTo>
                    <a:lnTo>
                      <a:pt x="261" y="89"/>
                    </a:lnTo>
                    <a:cubicBezTo>
                      <a:pt x="96" y="139"/>
                      <a:pt x="1" y="310"/>
                      <a:pt x="51" y="475"/>
                    </a:cubicBezTo>
                    <a:lnTo>
                      <a:pt x="278" y="1256"/>
                    </a:lnTo>
                    <a:cubicBezTo>
                      <a:pt x="319" y="1392"/>
                      <a:pt x="443" y="1479"/>
                      <a:pt x="577" y="1479"/>
                    </a:cubicBezTo>
                    <a:cubicBezTo>
                      <a:pt x="606" y="1479"/>
                      <a:pt x="635" y="1475"/>
                      <a:pt x="665" y="1467"/>
                    </a:cubicBezTo>
                    <a:lnTo>
                      <a:pt x="925" y="1391"/>
                    </a:lnTo>
                    <a:cubicBezTo>
                      <a:pt x="1090" y="1341"/>
                      <a:pt x="1183" y="1169"/>
                      <a:pt x="1135" y="1005"/>
                    </a:cubicBezTo>
                    <a:lnTo>
                      <a:pt x="905" y="224"/>
                    </a:lnTo>
                    <a:cubicBezTo>
                      <a:pt x="866" y="88"/>
                      <a:pt x="742" y="1"/>
                      <a:pt x="60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2477900" y="465725"/>
                <a:ext cx="37825" cy="18725"/>
              </a:xfrm>
              <a:custGeom>
                <a:avLst/>
                <a:gdLst/>
                <a:ahLst/>
                <a:cxnLst/>
                <a:rect l="l" t="t" r="r" b="b"/>
                <a:pathLst>
                  <a:path w="1513" h="749" extrusionOk="0">
                    <a:moveTo>
                      <a:pt x="1415" y="0"/>
                    </a:moveTo>
                    <a:lnTo>
                      <a:pt x="1" y="415"/>
                    </a:lnTo>
                    <a:lnTo>
                      <a:pt x="98" y="749"/>
                    </a:lnTo>
                    <a:lnTo>
                      <a:pt x="1513" y="335"/>
                    </a:lnTo>
                    <a:lnTo>
                      <a:pt x="1415"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2493675" y="453325"/>
                <a:ext cx="29600" cy="36975"/>
              </a:xfrm>
              <a:custGeom>
                <a:avLst/>
                <a:gdLst/>
                <a:ahLst/>
                <a:cxnLst/>
                <a:rect l="l" t="t" r="r" b="b"/>
                <a:pathLst>
                  <a:path w="1184" h="1479" extrusionOk="0">
                    <a:moveTo>
                      <a:pt x="606" y="0"/>
                    </a:moveTo>
                    <a:cubicBezTo>
                      <a:pt x="577" y="0"/>
                      <a:pt x="548" y="4"/>
                      <a:pt x="519" y="13"/>
                    </a:cubicBezTo>
                    <a:lnTo>
                      <a:pt x="259" y="91"/>
                    </a:lnTo>
                    <a:cubicBezTo>
                      <a:pt x="96" y="138"/>
                      <a:pt x="1" y="310"/>
                      <a:pt x="49" y="475"/>
                    </a:cubicBezTo>
                    <a:lnTo>
                      <a:pt x="278" y="1256"/>
                    </a:lnTo>
                    <a:cubicBezTo>
                      <a:pt x="318" y="1391"/>
                      <a:pt x="442" y="1479"/>
                      <a:pt x="577" y="1479"/>
                    </a:cubicBezTo>
                    <a:cubicBezTo>
                      <a:pt x="606" y="1479"/>
                      <a:pt x="635" y="1475"/>
                      <a:pt x="665" y="1466"/>
                    </a:cubicBezTo>
                    <a:lnTo>
                      <a:pt x="925" y="1390"/>
                    </a:lnTo>
                    <a:cubicBezTo>
                      <a:pt x="1088" y="1342"/>
                      <a:pt x="1183" y="1169"/>
                      <a:pt x="1135" y="1006"/>
                    </a:cubicBezTo>
                    <a:lnTo>
                      <a:pt x="905" y="223"/>
                    </a:lnTo>
                    <a:cubicBezTo>
                      <a:pt x="866" y="89"/>
                      <a:pt x="741" y="0"/>
                      <a:pt x="606"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2496225" y="528300"/>
                <a:ext cx="37825" cy="18750"/>
              </a:xfrm>
              <a:custGeom>
                <a:avLst/>
                <a:gdLst/>
                <a:ahLst/>
                <a:cxnLst/>
                <a:rect l="l" t="t" r="r" b="b"/>
                <a:pathLst>
                  <a:path w="1513" h="750" extrusionOk="0">
                    <a:moveTo>
                      <a:pt x="1415" y="1"/>
                    </a:moveTo>
                    <a:lnTo>
                      <a:pt x="1" y="415"/>
                    </a:lnTo>
                    <a:lnTo>
                      <a:pt x="98" y="749"/>
                    </a:lnTo>
                    <a:lnTo>
                      <a:pt x="1513" y="335"/>
                    </a:lnTo>
                    <a:lnTo>
                      <a:pt x="1415"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2511950" y="515625"/>
                <a:ext cx="29600" cy="37000"/>
              </a:xfrm>
              <a:custGeom>
                <a:avLst/>
                <a:gdLst/>
                <a:ahLst/>
                <a:cxnLst/>
                <a:rect l="l" t="t" r="r" b="b"/>
                <a:pathLst>
                  <a:path w="1184" h="1480" extrusionOk="0">
                    <a:moveTo>
                      <a:pt x="607" y="1"/>
                    </a:moveTo>
                    <a:cubicBezTo>
                      <a:pt x="578" y="1"/>
                      <a:pt x="549" y="5"/>
                      <a:pt x="519" y="13"/>
                    </a:cubicBezTo>
                    <a:lnTo>
                      <a:pt x="259" y="89"/>
                    </a:lnTo>
                    <a:cubicBezTo>
                      <a:pt x="94" y="137"/>
                      <a:pt x="1" y="310"/>
                      <a:pt x="49" y="475"/>
                    </a:cubicBezTo>
                    <a:lnTo>
                      <a:pt x="279" y="1256"/>
                    </a:lnTo>
                    <a:cubicBezTo>
                      <a:pt x="318" y="1392"/>
                      <a:pt x="441" y="1479"/>
                      <a:pt x="575" y="1479"/>
                    </a:cubicBezTo>
                    <a:cubicBezTo>
                      <a:pt x="604" y="1479"/>
                      <a:pt x="633" y="1475"/>
                      <a:pt x="663" y="1467"/>
                    </a:cubicBezTo>
                    <a:lnTo>
                      <a:pt x="923" y="1389"/>
                    </a:lnTo>
                    <a:cubicBezTo>
                      <a:pt x="1088" y="1341"/>
                      <a:pt x="1183" y="1170"/>
                      <a:pt x="1133" y="1005"/>
                    </a:cubicBezTo>
                    <a:lnTo>
                      <a:pt x="906" y="224"/>
                    </a:lnTo>
                    <a:cubicBezTo>
                      <a:pt x="864" y="88"/>
                      <a:pt x="741" y="1"/>
                      <a:pt x="60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2334125" y="403625"/>
                <a:ext cx="37825" cy="18800"/>
              </a:xfrm>
              <a:custGeom>
                <a:avLst/>
                <a:gdLst/>
                <a:ahLst/>
                <a:cxnLst/>
                <a:rect l="l" t="t" r="r" b="b"/>
                <a:pathLst>
                  <a:path w="1513" h="752" extrusionOk="0">
                    <a:moveTo>
                      <a:pt x="98" y="0"/>
                    </a:moveTo>
                    <a:lnTo>
                      <a:pt x="0" y="335"/>
                    </a:lnTo>
                    <a:lnTo>
                      <a:pt x="1415" y="751"/>
                    </a:lnTo>
                    <a:lnTo>
                      <a:pt x="1513" y="415"/>
                    </a:lnTo>
                    <a:lnTo>
                      <a:pt x="98"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2326475" y="391050"/>
                <a:ext cx="29575" cy="37000"/>
              </a:xfrm>
              <a:custGeom>
                <a:avLst/>
                <a:gdLst/>
                <a:ahLst/>
                <a:cxnLst/>
                <a:rect l="l" t="t" r="r" b="b"/>
                <a:pathLst>
                  <a:path w="1183" h="1480" extrusionOk="0">
                    <a:moveTo>
                      <a:pt x="576" y="1"/>
                    </a:moveTo>
                    <a:cubicBezTo>
                      <a:pt x="442" y="1"/>
                      <a:pt x="318" y="88"/>
                      <a:pt x="278" y="224"/>
                    </a:cubicBezTo>
                    <a:lnTo>
                      <a:pt x="48" y="1005"/>
                    </a:lnTo>
                    <a:cubicBezTo>
                      <a:pt x="1" y="1169"/>
                      <a:pt x="96" y="1341"/>
                      <a:pt x="259" y="1391"/>
                    </a:cubicBezTo>
                    <a:lnTo>
                      <a:pt x="519" y="1467"/>
                    </a:lnTo>
                    <a:cubicBezTo>
                      <a:pt x="548" y="1475"/>
                      <a:pt x="578" y="1479"/>
                      <a:pt x="607" y="1479"/>
                    </a:cubicBezTo>
                    <a:cubicBezTo>
                      <a:pt x="741" y="1479"/>
                      <a:pt x="866" y="1392"/>
                      <a:pt x="905" y="1256"/>
                    </a:cubicBezTo>
                    <a:lnTo>
                      <a:pt x="1133" y="475"/>
                    </a:lnTo>
                    <a:cubicBezTo>
                      <a:pt x="1183" y="310"/>
                      <a:pt x="1087" y="139"/>
                      <a:pt x="923" y="89"/>
                    </a:cubicBezTo>
                    <a:lnTo>
                      <a:pt x="662" y="13"/>
                    </a:lnTo>
                    <a:cubicBezTo>
                      <a:pt x="633" y="5"/>
                      <a:pt x="604" y="1"/>
                      <a:pt x="57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2315850" y="465875"/>
                <a:ext cx="37825" cy="18800"/>
              </a:xfrm>
              <a:custGeom>
                <a:avLst/>
                <a:gdLst/>
                <a:ahLst/>
                <a:cxnLst/>
                <a:rect l="l" t="t" r="r" b="b"/>
                <a:pathLst>
                  <a:path w="1513" h="752" extrusionOk="0">
                    <a:moveTo>
                      <a:pt x="98" y="1"/>
                    </a:moveTo>
                    <a:lnTo>
                      <a:pt x="0" y="337"/>
                    </a:lnTo>
                    <a:lnTo>
                      <a:pt x="1413" y="752"/>
                    </a:lnTo>
                    <a:lnTo>
                      <a:pt x="1512" y="415"/>
                    </a:lnTo>
                    <a:lnTo>
                      <a:pt x="98"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2308200" y="453325"/>
                <a:ext cx="29575" cy="36975"/>
              </a:xfrm>
              <a:custGeom>
                <a:avLst/>
                <a:gdLst/>
                <a:ahLst/>
                <a:cxnLst/>
                <a:rect l="l" t="t" r="r" b="b"/>
                <a:pathLst>
                  <a:path w="1183" h="1479" extrusionOk="0">
                    <a:moveTo>
                      <a:pt x="578" y="0"/>
                    </a:moveTo>
                    <a:cubicBezTo>
                      <a:pt x="443" y="0"/>
                      <a:pt x="318" y="89"/>
                      <a:pt x="278" y="223"/>
                    </a:cubicBezTo>
                    <a:lnTo>
                      <a:pt x="50" y="1006"/>
                    </a:lnTo>
                    <a:cubicBezTo>
                      <a:pt x="0" y="1169"/>
                      <a:pt x="96" y="1342"/>
                      <a:pt x="261" y="1390"/>
                    </a:cubicBezTo>
                    <a:lnTo>
                      <a:pt x="521" y="1466"/>
                    </a:lnTo>
                    <a:cubicBezTo>
                      <a:pt x="550" y="1475"/>
                      <a:pt x="579" y="1479"/>
                      <a:pt x="608" y="1479"/>
                    </a:cubicBezTo>
                    <a:cubicBezTo>
                      <a:pt x="741" y="1479"/>
                      <a:pt x="866" y="1391"/>
                      <a:pt x="905" y="1256"/>
                    </a:cubicBezTo>
                    <a:lnTo>
                      <a:pt x="1135" y="475"/>
                    </a:lnTo>
                    <a:cubicBezTo>
                      <a:pt x="1183" y="310"/>
                      <a:pt x="1087" y="138"/>
                      <a:pt x="925" y="91"/>
                    </a:cubicBezTo>
                    <a:lnTo>
                      <a:pt x="664" y="13"/>
                    </a:lnTo>
                    <a:cubicBezTo>
                      <a:pt x="636" y="4"/>
                      <a:pt x="606" y="0"/>
                      <a:pt x="57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2297300" y="528100"/>
                <a:ext cx="37825" cy="18725"/>
              </a:xfrm>
              <a:custGeom>
                <a:avLst/>
                <a:gdLst/>
                <a:ahLst/>
                <a:cxnLst/>
                <a:rect l="l" t="t" r="r" b="b"/>
                <a:pathLst>
                  <a:path w="1513" h="749" extrusionOk="0">
                    <a:moveTo>
                      <a:pt x="98" y="0"/>
                    </a:moveTo>
                    <a:lnTo>
                      <a:pt x="0" y="334"/>
                    </a:lnTo>
                    <a:lnTo>
                      <a:pt x="1415" y="749"/>
                    </a:lnTo>
                    <a:lnTo>
                      <a:pt x="1513" y="415"/>
                    </a:lnTo>
                    <a:lnTo>
                      <a:pt x="98"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2289925" y="515625"/>
                <a:ext cx="29575" cy="37000"/>
              </a:xfrm>
              <a:custGeom>
                <a:avLst/>
                <a:gdLst/>
                <a:ahLst/>
                <a:cxnLst/>
                <a:rect l="l" t="t" r="r" b="b"/>
                <a:pathLst>
                  <a:path w="1183" h="1480" extrusionOk="0">
                    <a:moveTo>
                      <a:pt x="577" y="1"/>
                    </a:moveTo>
                    <a:cubicBezTo>
                      <a:pt x="443" y="1"/>
                      <a:pt x="319" y="88"/>
                      <a:pt x="278" y="224"/>
                    </a:cubicBezTo>
                    <a:lnTo>
                      <a:pt x="50" y="1005"/>
                    </a:lnTo>
                    <a:cubicBezTo>
                      <a:pt x="0" y="1170"/>
                      <a:pt x="96" y="1341"/>
                      <a:pt x="261" y="1389"/>
                    </a:cubicBezTo>
                    <a:lnTo>
                      <a:pt x="521" y="1467"/>
                    </a:lnTo>
                    <a:cubicBezTo>
                      <a:pt x="550" y="1475"/>
                      <a:pt x="580" y="1479"/>
                      <a:pt x="608" y="1479"/>
                    </a:cubicBezTo>
                    <a:cubicBezTo>
                      <a:pt x="743" y="1479"/>
                      <a:pt x="866" y="1392"/>
                      <a:pt x="905" y="1256"/>
                    </a:cubicBezTo>
                    <a:lnTo>
                      <a:pt x="1135" y="475"/>
                    </a:lnTo>
                    <a:cubicBezTo>
                      <a:pt x="1183" y="310"/>
                      <a:pt x="1089" y="137"/>
                      <a:pt x="925" y="89"/>
                    </a:cubicBezTo>
                    <a:lnTo>
                      <a:pt x="664" y="13"/>
                    </a:lnTo>
                    <a:cubicBezTo>
                      <a:pt x="635" y="5"/>
                      <a:pt x="606" y="1"/>
                      <a:pt x="57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2357550" y="682825"/>
                <a:ext cx="116350" cy="960950"/>
              </a:xfrm>
              <a:custGeom>
                <a:avLst/>
                <a:gdLst/>
                <a:ahLst/>
                <a:cxnLst/>
                <a:rect l="l" t="t" r="r" b="b"/>
                <a:pathLst>
                  <a:path w="4654" h="38438" extrusionOk="0">
                    <a:moveTo>
                      <a:pt x="578" y="0"/>
                    </a:moveTo>
                    <a:lnTo>
                      <a:pt x="1" y="38436"/>
                    </a:lnTo>
                    <a:lnTo>
                      <a:pt x="4654" y="38438"/>
                    </a:lnTo>
                    <a:lnTo>
                      <a:pt x="4092" y="3"/>
                    </a:lnTo>
                    <a:lnTo>
                      <a:pt x="578" y="0"/>
                    </a:ln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2407875" y="1564850"/>
                <a:ext cx="15550" cy="15525"/>
              </a:xfrm>
              <a:custGeom>
                <a:avLst/>
                <a:gdLst/>
                <a:ahLst/>
                <a:cxnLst/>
                <a:rect l="l" t="t" r="r" b="b"/>
                <a:pathLst>
                  <a:path w="622" h="621" extrusionOk="0">
                    <a:moveTo>
                      <a:pt x="311" y="0"/>
                    </a:moveTo>
                    <a:cubicBezTo>
                      <a:pt x="140" y="0"/>
                      <a:pt x="1" y="139"/>
                      <a:pt x="1" y="310"/>
                    </a:cubicBezTo>
                    <a:cubicBezTo>
                      <a:pt x="1" y="482"/>
                      <a:pt x="140" y="621"/>
                      <a:pt x="311" y="621"/>
                    </a:cubicBezTo>
                    <a:cubicBezTo>
                      <a:pt x="482" y="621"/>
                      <a:pt x="621" y="482"/>
                      <a:pt x="621" y="310"/>
                    </a:cubicBezTo>
                    <a:cubicBezTo>
                      <a:pt x="621" y="137"/>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2408050" y="812075"/>
                <a:ext cx="15525" cy="15525"/>
              </a:xfrm>
              <a:custGeom>
                <a:avLst/>
                <a:gdLst/>
                <a:ahLst/>
                <a:cxnLst/>
                <a:rect l="l" t="t" r="r" b="b"/>
                <a:pathLst>
                  <a:path w="621" h="621" extrusionOk="0">
                    <a:moveTo>
                      <a:pt x="311" y="0"/>
                    </a:moveTo>
                    <a:cubicBezTo>
                      <a:pt x="139" y="0"/>
                      <a:pt x="0" y="139"/>
                      <a:pt x="0" y="310"/>
                    </a:cubicBezTo>
                    <a:cubicBezTo>
                      <a:pt x="0" y="482"/>
                      <a:pt x="139" y="621"/>
                      <a:pt x="311" y="621"/>
                    </a:cubicBezTo>
                    <a:cubicBezTo>
                      <a:pt x="482" y="621"/>
                      <a:pt x="621" y="482"/>
                      <a:pt x="621" y="310"/>
                    </a:cubicBezTo>
                    <a:cubicBezTo>
                      <a:pt x="621" y="139"/>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2408000" y="941150"/>
                <a:ext cx="15525" cy="15525"/>
              </a:xfrm>
              <a:custGeom>
                <a:avLst/>
                <a:gdLst/>
                <a:ahLst/>
                <a:cxnLst/>
                <a:rect l="l" t="t" r="r" b="b"/>
                <a:pathLst>
                  <a:path w="621" h="621" extrusionOk="0">
                    <a:moveTo>
                      <a:pt x="310" y="0"/>
                    </a:moveTo>
                    <a:cubicBezTo>
                      <a:pt x="139" y="0"/>
                      <a:pt x="0" y="139"/>
                      <a:pt x="0" y="311"/>
                    </a:cubicBezTo>
                    <a:cubicBezTo>
                      <a:pt x="0" y="482"/>
                      <a:pt x="139" y="621"/>
                      <a:pt x="310" y="621"/>
                    </a:cubicBezTo>
                    <a:cubicBezTo>
                      <a:pt x="482" y="621"/>
                      <a:pt x="621" y="482"/>
                      <a:pt x="621" y="311"/>
                    </a:cubicBezTo>
                    <a:cubicBezTo>
                      <a:pt x="621" y="139"/>
                      <a:pt x="482" y="0"/>
                      <a:pt x="31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2408000" y="1057475"/>
                <a:ext cx="15525" cy="15550"/>
              </a:xfrm>
              <a:custGeom>
                <a:avLst/>
                <a:gdLst/>
                <a:ahLst/>
                <a:cxnLst/>
                <a:rect l="l" t="t" r="r" b="b"/>
                <a:pathLst>
                  <a:path w="621" h="622" extrusionOk="0">
                    <a:moveTo>
                      <a:pt x="310" y="1"/>
                    </a:moveTo>
                    <a:cubicBezTo>
                      <a:pt x="139" y="1"/>
                      <a:pt x="0" y="139"/>
                      <a:pt x="0" y="311"/>
                    </a:cubicBezTo>
                    <a:cubicBezTo>
                      <a:pt x="0" y="482"/>
                      <a:pt x="139" y="621"/>
                      <a:pt x="310" y="621"/>
                    </a:cubicBezTo>
                    <a:cubicBezTo>
                      <a:pt x="482" y="621"/>
                      <a:pt x="621" y="482"/>
                      <a:pt x="621" y="311"/>
                    </a:cubicBezTo>
                    <a:cubicBezTo>
                      <a:pt x="621" y="139"/>
                      <a:pt x="482" y="1"/>
                      <a:pt x="31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2407925" y="1332825"/>
                <a:ext cx="15550" cy="15550"/>
              </a:xfrm>
              <a:custGeom>
                <a:avLst/>
                <a:gdLst/>
                <a:ahLst/>
                <a:cxnLst/>
                <a:rect l="l" t="t" r="r" b="b"/>
                <a:pathLst>
                  <a:path w="622" h="622" extrusionOk="0">
                    <a:moveTo>
                      <a:pt x="311" y="1"/>
                    </a:moveTo>
                    <a:cubicBezTo>
                      <a:pt x="140" y="1"/>
                      <a:pt x="1" y="139"/>
                      <a:pt x="1" y="311"/>
                    </a:cubicBezTo>
                    <a:cubicBezTo>
                      <a:pt x="1" y="482"/>
                      <a:pt x="140" y="621"/>
                      <a:pt x="311" y="621"/>
                    </a:cubicBezTo>
                    <a:cubicBezTo>
                      <a:pt x="483" y="621"/>
                      <a:pt x="621" y="482"/>
                      <a:pt x="621" y="311"/>
                    </a:cubicBezTo>
                    <a:cubicBezTo>
                      <a:pt x="621" y="139"/>
                      <a:pt x="483" y="1"/>
                      <a:pt x="31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2407925" y="1408475"/>
                <a:ext cx="15550" cy="15550"/>
              </a:xfrm>
              <a:custGeom>
                <a:avLst/>
                <a:gdLst/>
                <a:ahLst/>
                <a:cxnLst/>
                <a:rect l="l" t="t" r="r" b="b"/>
                <a:pathLst>
                  <a:path w="622" h="622" extrusionOk="0">
                    <a:moveTo>
                      <a:pt x="311" y="1"/>
                    </a:moveTo>
                    <a:cubicBezTo>
                      <a:pt x="140" y="1"/>
                      <a:pt x="1" y="140"/>
                      <a:pt x="1" y="311"/>
                    </a:cubicBezTo>
                    <a:cubicBezTo>
                      <a:pt x="1" y="483"/>
                      <a:pt x="140" y="621"/>
                      <a:pt x="311" y="621"/>
                    </a:cubicBezTo>
                    <a:cubicBezTo>
                      <a:pt x="483" y="621"/>
                      <a:pt x="621" y="483"/>
                      <a:pt x="621" y="311"/>
                    </a:cubicBezTo>
                    <a:cubicBezTo>
                      <a:pt x="621" y="140"/>
                      <a:pt x="483" y="1"/>
                      <a:pt x="31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2407925" y="1472525"/>
                <a:ext cx="15550" cy="15550"/>
              </a:xfrm>
              <a:custGeom>
                <a:avLst/>
                <a:gdLst/>
                <a:ahLst/>
                <a:cxnLst/>
                <a:rect l="l" t="t" r="r" b="b"/>
                <a:pathLst>
                  <a:path w="622" h="622" extrusionOk="0">
                    <a:moveTo>
                      <a:pt x="311" y="1"/>
                    </a:moveTo>
                    <a:cubicBezTo>
                      <a:pt x="140" y="1"/>
                      <a:pt x="1" y="140"/>
                      <a:pt x="1" y="311"/>
                    </a:cubicBezTo>
                    <a:cubicBezTo>
                      <a:pt x="1" y="483"/>
                      <a:pt x="140" y="621"/>
                      <a:pt x="311" y="621"/>
                    </a:cubicBezTo>
                    <a:cubicBezTo>
                      <a:pt x="483" y="621"/>
                      <a:pt x="621" y="483"/>
                      <a:pt x="621" y="311"/>
                    </a:cubicBezTo>
                    <a:cubicBezTo>
                      <a:pt x="621" y="140"/>
                      <a:pt x="483" y="1"/>
                      <a:pt x="31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2376750" y="1208100"/>
                <a:ext cx="15550" cy="15525"/>
              </a:xfrm>
              <a:custGeom>
                <a:avLst/>
                <a:gdLst/>
                <a:ahLst/>
                <a:cxnLst/>
                <a:rect l="l" t="t" r="r" b="b"/>
                <a:pathLst>
                  <a:path w="622" h="621" extrusionOk="0">
                    <a:moveTo>
                      <a:pt x="311" y="0"/>
                    </a:moveTo>
                    <a:cubicBezTo>
                      <a:pt x="139" y="0"/>
                      <a:pt x="1" y="139"/>
                      <a:pt x="1" y="310"/>
                    </a:cubicBezTo>
                    <a:cubicBezTo>
                      <a:pt x="1" y="482"/>
                      <a:pt x="139" y="620"/>
                      <a:pt x="311" y="620"/>
                    </a:cubicBezTo>
                    <a:cubicBezTo>
                      <a:pt x="482" y="620"/>
                      <a:pt x="621" y="482"/>
                      <a:pt x="621" y="310"/>
                    </a:cubicBezTo>
                    <a:cubicBezTo>
                      <a:pt x="621" y="139"/>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2439175" y="1208100"/>
                <a:ext cx="15550" cy="15525"/>
              </a:xfrm>
              <a:custGeom>
                <a:avLst/>
                <a:gdLst/>
                <a:ahLst/>
                <a:cxnLst/>
                <a:rect l="l" t="t" r="r" b="b"/>
                <a:pathLst>
                  <a:path w="622" h="621" extrusionOk="0">
                    <a:moveTo>
                      <a:pt x="311" y="0"/>
                    </a:moveTo>
                    <a:cubicBezTo>
                      <a:pt x="139" y="0"/>
                      <a:pt x="1" y="139"/>
                      <a:pt x="1" y="310"/>
                    </a:cubicBezTo>
                    <a:cubicBezTo>
                      <a:pt x="1" y="482"/>
                      <a:pt x="139" y="620"/>
                      <a:pt x="311" y="620"/>
                    </a:cubicBezTo>
                    <a:cubicBezTo>
                      <a:pt x="482" y="620"/>
                      <a:pt x="621" y="482"/>
                      <a:pt x="621" y="310"/>
                    </a:cubicBezTo>
                    <a:cubicBezTo>
                      <a:pt x="621" y="139"/>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2335325" y="1668325"/>
                <a:ext cx="160825" cy="80125"/>
              </a:xfrm>
              <a:custGeom>
                <a:avLst/>
                <a:gdLst/>
                <a:ahLst/>
                <a:cxnLst/>
                <a:rect l="l" t="t" r="r" b="b"/>
                <a:pathLst>
                  <a:path w="6433" h="3205" extrusionOk="0">
                    <a:moveTo>
                      <a:pt x="274" y="0"/>
                    </a:moveTo>
                    <a:cubicBezTo>
                      <a:pt x="124" y="0"/>
                      <a:pt x="0" y="122"/>
                      <a:pt x="0" y="272"/>
                    </a:cubicBezTo>
                    <a:lnTo>
                      <a:pt x="0" y="2933"/>
                    </a:lnTo>
                    <a:cubicBezTo>
                      <a:pt x="0" y="3083"/>
                      <a:pt x="124" y="3205"/>
                      <a:pt x="274" y="3205"/>
                    </a:cubicBezTo>
                    <a:lnTo>
                      <a:pt x="6159" y="3205"/>
                    </a:lnTo>
                    <a:cubicBezTo>
                      <a:pt x="6311" y="3205"/>
                      <a:pt x="6432" y="3083"/>
                      <a:pt x="6432" y="2933"/>
                    </a:cubicBezTo>
                    <a:lnTo>
                      <a:pt x="6432" y="272"/>
                    </a:lnTo>
                    <a:cubicBezTo>
                      <a:pt x="6432" y="122"/>
                      <a:pt x="6311" y="0"/>
                      <a:pt x="6159"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2339825" y="1672125"/>
                <a:ext cx="151825" cy="36300"/>
              </a:xfrm>
              <a:custGeom>
                <a:avLst/>
                <a:gdLst/>
                <a:ahLst/>
                <a:cxnLst/>
                <a:rect l="l" t="t" r="r" b="b"/>
                <a:pathLst>
                  <a:path w="6073" h="1452" extrusionOk="0">
                    <a:moveTo>
                      <a:pt x="725" y="0"/>
                    </a:moveTo>
                    <a:cubicBezTo>
                      <a:pt x="323" y="0"/>
                      <a:pt x="0" y="326"/>
                      <a:pt x="0" y="725"/>
                    </a:cubicBezTo>
                    <a:cubicBezTo>
                      <a:pt x="0" y="1126"/>
                      <a:pt x="323" y="1452"/>
                      <a:pt x="725" y="1452"/>
                    </a:cubicBezTo>
                    <a:lnTo>
                      <a:pt x="5348" y="1452"/>
                    </a:lnTo>
                    <a:cubicBezTo>
                      <a:pt x="5749" y="1452"/>
                      <a:pt x="6072" y="1126"/>
                      <a:pt x="6072" y="725"/>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2358975" y="1686375"/>
                <a:ext cx="7775" cy="7800"/>
              </a:xfrm>
              <a:custGeom>
                <a:avLst/>
                <a:gdLst/>
                <a:ahLst/>
                <a:cxnLst/>
                <a:rect l="l" t="t" r="r" b="b"/>
                <a:pathLst>
                  <a:path w="311" h="312" extrusionOk="0">
                    <a:moveTo>
                      <a:pt x="154" y="1"/>
                    </a:moveTo>
                    <a:cubicBezTo>
                      <a:pt x="69" y="1"/>
                      <a:pt x="0" y="70"/>
                      <a:pt x="0" y="155"/>
                    </a:cubicBezTo>
                    <a:cubicBezTo>
                      <a:pt x="0" y="242"/>
                      <a:pt x="69" y="311"/>
                      <a:pt x="154" y="311"/>
                    </a:cubicBezTo>
                    <a:cubicBezTo>
                      <a:pt x="241" y="311"/>
                      <a:pt x="310" y="242"/>
                      <a:pt x="310" y="155"/>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2380125" y="1686375"/>
                <a:ext cx="7775" cy="7800"/>
              </a:xfrm>
              <a:custGeom>
                <a:avLst/>
                <a:gdLst/>
                <a:ahLst/>
                <a:cxnLst/>
                <a:rect l="l" t="t" r="r" b="b"/>
                <a:pathLst>
                  <a:path w="311" h="312" extrusionOk="0">
                    <a:moveTo>
                      <a:pt x="154" y="1"/>
                    </a:moveTo>
                    <a:cubicBezTo>
                      <a:pt x="70" y="1"/>
                      <a:pt x="0" y="70"/>
                      <a:pt x="0" y="155"/>
                    </a:cubicBezTo>
                    <a:cubicBezTo>
                      <a:pt x="0" y="242"/>
                      <a:pt x="70" y="311"/>
                      <a:pt x="154" y="311"/>
                    </a:cubicBezTo>
                    <a:cubicBezTo>
                      <a:pt x="241" y="311"/>
                      <a:pt x="310" y="242"/>
                      <a:pt x="310" y="155"/>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2401275" y="1686375"/>
                <a:ext cx="7775" cy="7800"/>
              </a:xfrm>
              <a:custGeom>
                <a:avLst/>
                <a:gdLst/>
                <a:ahLst/>
                <a:cxnLst/>
                <a:rect l="l" t="t" r="r" b="b"/>
                <a:pathLst>
                  <a:path w="311" h="312" extrusionOk="0">
                    <a:moveTo>
                      <a:pt x="154" y="1"/>
                    </a:moveTo>
                    <a:cubicBezTo>
                      <a:pt x="70" y="1"/>
                      <a:pt x="0" y="70"/>
                      <a:pt x="0" y="155"/>
                    </a:cubicBezTo>
                    <a:cubicBezTo>
                      <a:pt x="0" y="242"/>
                      <a:pt x="70" y="311"/>
                      <a:pt x="154" y="311"/>
                    </a:cubicBezTo>
                    <a:cubicBezTo>
                      <a:pt x="241" y="311"/>
                      <a:pt x="310" y="242"/>
                      <a:pt x="310" y="155"/>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2422425" y="1686375"/>
                <a:ext cx="7775" cy="7800"/>
              </a:xfrm>
              <a:custGeom>
                <a:avLst/>
                <a:gdLst/>
                <a:ahLst/>
                <a:cxnLst/>
                <a:rect l="l" t="t" r="r" b="b"/>
                <a:pathLst>
                  <a:path w="311" h="312" extrusionOk="0">
                    <a:moveTo>
                      <a:pt x="156" y="1"/>
                    </a:moveTo>
                    <a:cubicBezTo>
                      <a:pt x="70" y="1"/>
                      <a:pt x="0" y="70"/>
                      <a:pt x="0" y="155"/>
                    </a:cubicBezTo>
                    <a:cubicBezTo>
                      <a:pt x="0" y="242"/>
                      <a:pt x="70" y="311"/>
                      <a:pt x="156" y="311"/>
                    </a:cubicBezTo>
                    <a:cubicBezTo>
                      <a:pt x="241" y="311"/>
                      <a:pt x="310" y="242"/>
                      <a:pt x="310" y="155"/>
                    </a:cubicBezTo>
                    <a:cubicBezTo>
                      <a:pt x="310"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2443575" y="1686375"/>
                <a:ext cx="7775" cy="7800"/>
              </a:xfrm>
              <a:custGeom>
                <a:avLst/>
                <a:gdLst/>
                <a:ahLst/>
                <a:cxnLst/>
                <a:rect l="l" t="t" r="r" b="b"/>
                <a:pathLst>
                  <a:path w="311" h="312" extrusionOk="0">
                    <a:moveTo>
                      <a:pt x="156" y="1"/>
                    </a:moveTo>
                    <a:cubicBezTo>
                      <a:pt x="70" y="1"/>
                      <a:pt x="0" y="70"/>
                      <a:pt x="0" y="155"/>
                    </a:cubicBezTo>
                    <a:cubicBezTo>
                      <a:pt x="0" y="242"/>
                      <a:pt x="70" y="311"/>
                      <a:pt x="156" y="311"/>
                    </a:cubicBezTo>
                    <a:cubicBezTo>
                      <a:pt x="241" y="311"/>
                      <a:pt x="311" y="242"/>
                      <a:pt x="311" y="155"/>
                    </a:cubicBezTo>
                    <a:cubicBezTo>
                      <a:pt x="311"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2464725" y="1686375"/>
                <a:ext cx="7775" cy="7800"/>
              </a:xfrm>
              <a:custGeom>
                <a:avLst/>
                <a:gdLst/>
                <a:ahLst/>
                <a:cxnLst/>
                <a:rect l="l" t="t" r="r" b="b"/>
                <a:pathLst>
                  <a:path w="311" h="312" extrusionOk="0">
                    <a:moveTo>
                      <a:pt x="157" y="1"/>
                    </a:moveTo>
                    <a:cubicBezTo>
                      <a:pt x="70" y="1"/>
                      <a:pt x="0" y="70"/>
                      <a:pt x="0" y="155"/>
                    </a:cubicBezTo>
                    <a:cubicBezTo>
                      <a:pt x="0" y="242"/>
                      <a:pt x="70" y="311"/>
                      <a:pt x="157" y="311"/>
                    </a:cubicBezTo>
                    <a:cubicBezTo>
                      <a:pt x="241" y="311"/>
                      <a:pt x="311" y="242"/>
                      <a:pt x="311" y="155"/>
                    </a:cubicBezTo>
                    <a:cubicBezTo>
                      <a:pt x="311" y="70"/>
                      <a:pt x="241"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2339825" y="1708350"/>
                <a:ext cx="151825" cy="36300"/>
              </a:xfrm>
              <a:custGeom>
                <a:avLst/>
                <a:gdLst/>
                <a:ahLst/>
                <a:cxnLst/>
                <a:rect l="l" t="t" r="r" b="b"/>
                <a:pathLst>
                  <a:path w="6073" h="1452" extrusionOk="0">
                    <a:moveTo>
                      <a:pt x="725" y="0"/>
                    </a:moveTo>
                    <a:cubicBezTo>
                      <a:pt x="323" y="0"/>
                      <a:pt x="0" y="326"/>
                      <a:pt x="0" y="727"/>
                    </a:cubicBezTo>
                    <a:cubicBezTo>
                      <a:pt x="0" y="1126"/>
                      <a:pt x="323" y="1452"/>
                      <a:pt x="725" y="1452"/>
                    </a:cubicBezTo>
                    <a:lnTo>
                      <a:pt x="5348" y="1452"/>
                    </a:lnTo>
                    <a:cubicBezTo>
                      <a:pt x="5749" y="1452"/>
                      <a:pt x="6072" y="1126"/>
                      <a:pt x="6072" y="727"/>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2358975" y="1722625"/>
                <a:ext cx="7775" cy="7775"/>
              </a:xfrm>
              <a:custGeom>
                <a:avLst/>
                <a:gdLst/>
                <a:ahLst/>
                <a:cxnLst/>
                <a:rect l="l" t="t" r="r" b="b"/>
                <a:pathLst>
                  <a:path w="311" h="311" extrusionOk="0">
                    <a:moveTo>
                      <a:pt x="154" y="0"/>
                    </a:moveTo>
                    <a:cubicBezTo>
                      <a:pt x="69" y="0"/>
                      <a:pt x="0" y="69"/>
                      <a:pt x="0" y="156"/>
                    </a:cubicBezTo>
                    <a:cubicBezTo>
                      <a:pt x="0" y="241"/>
                      <a:pt x="69" y="310"/>
                      <a:pt x="154" y="310"/>
                    </a:cubicBezTo>
                    <a:cubicBezTo>
                      <a:pt x="241" y="310"/>
                      <a:pt x="310" y="241"/>
                      <a:pt x="310" y="156"/>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2380125" y="1722625"/>
                <a:ext cx="7775" cy="7775"/>
              </a:xfrm>
              <a:custGeom>
                <a:avLst/>
                <a:gdLst/>
                <a:ahLst/>
                <a:cxnLst/>
                <a:rect l="l" t="t" r="r" b="b"/>
                <a:pathLst>
                  <a:path w="311" h="311" extrusionOk="0">
                    <a:moveTo>
                      <a:pt x="154" y="0"/>
                    </a:moveTo>
                    <a:cubicBezTo>
                      <a:pt x="70" y="0"/>
                      <a:pt x="0" y="69"/>
                      <a:pt x="0" y="156"/>
                    </a:cubicBezTo>
                    <a:cubicBezTo>
                      <a:pt x="0" y="241"/>
                      <a:pt x="70" y="310"/>
                      <a:pt x="154" y="310"/>
                    </a:cubicBezTo>
                    <a:cubicBezTo>
                      <a:pt x="241" y="310"/>
                      <a:pt x="310" y="241"/>
                      <a:pt x="310" y="156"/>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2401275" y="1722625"/>
                <a:ext cx="7775" cy="7775"/>
              </a:xfrm>
              <a:custGeom>
                <a:avLst/>
                <a:gdLst/>
                <a:ahLst/>
                <a:cxnLst/>
                <a:rect l="l" t="t" r="r" b="b"/>
                <a:pathLst>
                  <a:path w="311" h="311" extrusionOk="0">
                    <a:moveTo>
                      <a:pt x="154" y="0"/>
                    </a:moveTo>
                    <a:cubicBezTo>
                      <a:pt x="70" y="0"/>
                      <a:pt x="0" y="69"/>
                      <a:pt x="0" y="156"/>
                    </a:cubicBezTo>
                    <a:cubicBezTo>
                      <a:pt x="0" y="241"/>
                      <a:pt x="70" y="310"/>
                      <a:pt x="154" y="310"/>
                    </a:cubicBezTo>
                    <a:cubicBezTo>
                      <a:pt x="241" y="310"/>
                      <a:pt x="310" y="241"/>
                      <a:pt x="310" y="156"/>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2422425" y="1722625"/>
                <a:ext cx="7775" cy="7775"/>
              </a:xfrm>
              <a:custGeom>
                <a:avLst/>
                <a:gdLst/>
                <a:ahLst/>
                <a:cxnLst/>
                <a:rect l="l" t="t" r="r" b="b"/>
                <a:pathLst>
                  <a:path w="311" h="311" extrusionOk="0">
                    <a:moveTo>
                      <a:pt x="156" y="0"/>
                    </a:moveTo>
                    <a:cubicBezTo>
                      <a:pt x="70" y="0"/>
                      <a:pt x="0" y="69"/>
                      <a:pt x="0" y="156"/>
                    </a:cubicBezTo>
                    <a:cubicBezTo>
                      <a:pt x="0" y="241"/>
                      <a:pt x="70" y="310"/>
                      <a:pt x="156" y="310"/>
                    </a:cubicBezTo>
                    <a:cubicBezTo>
                      <a:pt x="241" y="310"/>
                      <a:pt x="310" y="241"/>
                      <a:pt x="310" y="156"/>
                    </a:cubicBezTo>
                    <a:cubicBezTo>
                      <a:pt x="310"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2443575" y="1722625"/>
                <a:ext cx="7775" cy="7775"/>
              </a:xfrm>
              <a:custGeom>
                <a:avLst/>
                <a:gdLst/>
                <a:ahLst/>
                <a:cxnLst/>
                <a:rect l="l" t="t" r="r" b="b"/>
                <a:pathLst>
                  <a:path w="311" h="311" extrusionOk="0">
                    <a:moveTo>
                      <a:pt x="156" y="0"/>
                    </a:moveTo>
                    <a:cubicBezTo>
                      <a:pt x="70" y="0"/>
                      <a:pt x="0" y="69"/>
                      <a:pt x="0" y="156"/>
                    </a:cubicBezTo>
                    <a:cubicBezTo>
                      <a:pt x="0" y="241"/>
                      <a:pt x="70" y="310"/>
                      <a:pt x="156" y="310"/>
                    </a:cubicBezTo>
                    <a:cubicBezTo>
                      <a:pt x="241" y="310"/>
                      <a:pt x="311" y="241"/>
                      <a:pt x="311" y="156"/>
                    </a:cubicBezTo>
                    <a:cubicBezTo>
                      <a:pt x="311"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2464725" y="1722625"/>
                <a:ext cx="7775" cy="7775"/>
              </a:xfrm>
              <a:custGeom>
                <a:avLst/>
                <a:gdLst/>
                <a:ahLst/>
                <a:cxnLst/>
                <a:rect l="l" t="t" r="r" b="b"/>
                <a:pathLst>
                  <a:path w="311" h="311" extrusionOk="0">
                    <a:moveTo>
                      <a:pt x="157" y="0"/>
                    </a:moveTo>
                    <a:cubicBezTo>
                      <a:pt x="70" y="0"/>
                      <a:pt x="0" y="69"/>
                      <a:pt x="0" y="156"/>
                    </a:cubicBezTo>
                    <a:cubicBezTo>
                      <a:pt x="0" y="241"/>
                      <a:pt x="70" y="310"/>
                      <a:pt x="157" y="310"/>
                    </a:cubicBezTo>
                    <a:cubicBezTo>
                      <a:pt x="241" y="310"/>
                      <a:pt x="311" y="241"/>
                      <a:pt x="311" y="156"/>
                    </a:cubicBezTo>
                    <a:cubicBezTo>
                      <a:pt x="311" y="69"/>
                      <a:pt x="241"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2335325" y="1867750"/>
                <a:ext cx="160825" cy="80125"/>
              </a:xfrm>
              <a:custGeom>
                <a:avLst/>
                <a:gdLst/>
                <a:ahLst/>
                <a:cxnLst/>
                <a:rect l="l" t="t" r="r" b="b"/>
                <a:pathLst>
                  <a:path w="6433" h="3205" extrusionOk="0">
                    <a:moveTo>
                      <a:pt x="274" y="0"/>
                    </a:moveTo>
                    <a:cubicBezTo>
                      <a:pt x="124" y="0"/>
                      <a:pt x="0" y="122"/>
                      <a:pt x="0" y="274"/>
                    </a:cubicBezTo>
                    <a:lnTo>
                      <a:pt x="0" y="2933"/>
                    </a:lnTo>
                    <a:cubicBezTo>
                      <a:pt x="0" y="3083"/>
                      <a:pt x="124" y="3205"/>
                      <a:pt x="274" y="3205"/>
                    </a:cubicBezTo>
                    <a:lnTo>
                      <a:pt x="6159" y="3205"/>
                    </a:lnTo>
                    <a:cubicBezTo>
                      <a:pt x="6311" y="3205"/>
                      <a:pt x="6432" y="3083"/>
                      <a:pt x="6432" y="2933"/>
                    </a:cubicBezTo>
                    <a:lnTo>
                      <a:pt x="6432" y="274"/>
                    </a:lnTo>
                    <a:cubicBezTo>
                      <a:pt x="6432" y="122"/>
                      <a:pt x="6311" y="0"/>
                      <a:pt x="6159"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2339825" y="1871550"/>
                <a:ext cx="151825" cy="36300"/>
              </a:xfrm>
              <a:custGeom>
                <a:avLst/>
                <a:gdLst/>
                <a:ahLst/>
                <a:cxnLst/>
                <a:rect l="l" t="t" r="r" b="b"/>
                <a:pathLst>
                  <a:path w="6073" h="1452" extrusionOk="0">
                    <a:moveTo>
                      <a:pt x="725" y="0"/>
                    </a:moveTo>
                    <a:cubicBezTo>
                      <a:pt x="323" y="0"/>
                      <a:pt x="0" y="326"/>
                      <a:pt x="0" y="727"/>
                    </a:cubicBezTo>
                    <a:cubicBezTo>
                      <a:pt x="0" y="1126"/>
                      <a:pt x="323" y="1451"/>
                      <a:pt x="725" y="1451"/>
                    </a:cubicBezTo>
                    <a:lnTo>
                      <a:pt x="5348" y="1451"/>
                    </a:lnTo>
                    <a:cubicBezTo>
                      <a:pt x="5749" y="1451"/>
                      <a:pt x="6072" y="1126"/>
                      <a:pt x="6072" y="727"/>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2358975" y="1885800"/>
                <a:ext cx="7775" cy="7775"/>
              </a:xfrm>
              <a:custGeom>
                <a:avLst/>
                <a:gdLst/>
                <a:ahLst/>
                <a:cxnLst/>
                <a:rect l="l" t="t" r="r" b="b"/>
                <a:pathLst>
                  <a:path w="311" h="311" extrusionOk="0">
                    <a:moveTo>
                      <a:pt x="154" y="1"/>
                    </a:moveTo>
                    <a:cubicBezTo>
                      <a:pt x="69" y="1"/>
                      <a:pt x="0" y="70"/>
                      <a:pt x="0" y="157"/>
                    </a:cubicBezTo>
                    <a:cubicBezTo>
                      <a:pt x="0" y="242"/>
                      <a:pt x="69" y="311"/>
                      <a:pt x="154" y="311"/>
                    </a:cubicBezTo>
                    <a:cubicBezTo>
                      <a:pt x="241" y="311"/>
                      <a:pt x="310" y="242"/>
                      <a:pt x="310" y="157"/>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2380125" y="1885800"/>
                <a:ext cx="7775" cy="7775"/>
              </a:xfrm>
              <a:custGeom>
                <a:avLst/>
                <a:gdLst/>
                <a:ahLst/>
                <a:cxnLst/>
                <a:rect l="l" t="t" r="r" b="b"/>
                <a:pathLst>
                  <a:path w="311" h="311" extrusionOk="0">
                    <a:moveTo>
                      <a:pt x="154" y="1"/>
                    </a:moveTo>
                    <a:cubicBezTo>
                      <a:pt x="70" y="1"/>
                      <a:pt x="0" y="70"/>
                      <a:pt x="0" y="157"/>
                    </a:cubicBezTo>
                    <a:cubicBezTo>
                      <a:pt x="0" y="242"/>
                      <a:pt x="70" y="311"/>
                      <a:pt x="154" y="311"/>
                    </a:cubicBezTo>
                    <a:cubicBezTo>
                      <a:pt x="241" y="311"/>
                      <a:pt x="310" y="242"/>
                      <a:pt x="310" y="157"/>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2401275" y="1885800"/>
                <a:ext cx="7775" cy="7775"/>
              </a:xfrm>
              <a:custGeom>
                <a:avLst/>
                <a:gdLst/>
                <a:ahLst/>
                <a:cxnLst/>
                <a:rect l="l" t="t" r="r" b="b"/>
                <a:pathLst>
                  <a:path w="311" h="311" extrusionOk="0">
                    <a:moveTo>
                      <a:pt x="154" y="1"/>
                    </a:moveTo>
                    <a:cubicBezTo>
                      <a:pt x="70" y="1"/>
                      <a:pt x="0" y="70"/>
                      <a:pt x="0" y="157"/>
                    </a:cubicBezTo>
                    <a:cubicBezTo>
                      <a:pt x="0" y="242"/>
                      <a:pt x="70" y="311"/>
                      <a:pt x="154" y="311"/>
                    </a:cubicBezTo>
                    <a:cubicBezTo>
                      <a:pt x="241" y="311"/>
                      <a:pt x="310" y="242"/>
                      <a:pt x="310" y="157"/>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2422425" y="1885800"/>
                <a:ext cx="7775" cy="7775"/>
              </a:xfrm>
              <a:custGeom>
                <a:avLst/>
                <a:gdLst/>
                <a:ahLst/>
                <a:cxnLst/>
                <a:rect l="l" t="t" r="r" b="b"/>
                <a:pathLst>
                  <a:path w="311" h="311" extrusionOk="0">
                    <a:moveTo>
                      <a:pt x="156" y="1"/>
                    </a:moveTo>
                    <a:cubicBezTo>
                      <a:pt x="70" y="1"/>
                      <a:pt x="0" y="70"/>
                      <a:pt x="0" y="157"/>
                    </a:cubicBezTo>
                    <a:cubicBezTo>
                      <a:pt x="0" y="242"/>
                      <a:pt x="70" y="311"/>
                      <a:pt x="156" y="311"/>
                    </a:cubicBezTo>
                    <a:cubicBezTo>
                      <a:pt x="241" y="311"/>
                      <a:pt x="310" y="242"/>
                      <a:pt x="310" y="157"/>
                    </a:cubicBezTo>
                    <a:cubicBezTo>
                      <a:pt x="310"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2443575" y="1885800"/>
                <a:ext cx="7775" cy="7775"/>
              </a:xfrm>
              <a:custGeom>
                <a:avLst/>
                <a:gdLst/>
                <a:ahLst/>
                <a:cxnLst/>
                <a:rect l="l" t="t" r="r" b="b"/>
                <a:pathLst>
                  <a:path w="311" h="311" extrusionOk="0">
                    <a:moveTo>
                      <a:pt x="156" y="1"/>
                    </a:moveTo>
                    <a:cubicBezTo>
                      <a:pt x="70" y="1"/>
                      <a:pt x="0" y="70"/>
                      <a:pt x="0" y="157"/>
                    </a:cubicBezTo>
                    <a:cubicBezTo>
                      <a:pt x="0" y="242"/>
                      <a:pt x="70" y="311"/>
                      <a:pt x="156" y="311"/>
                    </a:cubicBezTo>
                    <a:cubicBezTo>
                      <a:pt x="241" y="311"/>
                      <a:pt x="311" y="242"/>
                      <a:pt x="311" y="157"/>
                    </a:cubicBezTo>
                    <a:cubicBezTo>
                      <a:pt x="311"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2464725" y="1885800"/>
                <a:ext cx="7775" cy="7775"/>
              </a:xfrm>
              <a:custGeom>
                <a:avLst/>
                <a:gdLst/>
                <a:ahLst/>
                <a:cxnLst/>
                <a:rect l="l" t="t" r="r" b="b"/>
                <a:pathLst>
                  <a:path w="311" h="311" extrusionOk="0">
                    <a:moveTo>
                      <a:pt x="157" y="1"/>
                    </a:moveTo>
                    <a:cubicBezTo>
                      <a:pt x="70" y="1"/>
                      <a:pt x="0" y="70"/>
                      <a:pt x="0" y="157"/>
                    </a:cubicBezTo>
                    <a:cubicBezTo>
                      <a:pt x="0" y="242"/>
                      <a:pt x="70" y="311"/>
                      <a:pt x="157" y="311"/>
                    </a:cubicBezTo>
                    <a:cubicBezTo>
                      <a:pt x="241" y="311"/>
                      <a:pt x="311" y="242"/>
                      <a:pt x="311" y="157"/>
                    </a:cubicBezTo>
                    <a:cubicBezTo>
                      <a:pt x="311" y="70"/>
                      <a:pt x="241"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2339825" y="1907825"/>
                <a:ext cx="151825" cy="36250"/>
              </a:xfrm>
              <a:custGeom>
                <a:avLst/>
                <a:gdLst/>
                <a:ahLst/>
                <a:cxnLst/>
                <a:rect l="l" t="t" r="r" b="b"/>
                <a:pathLst>
                  <a:path w="6073" h="1450" extrusionOk="0">
                    <a:moveTo>
                      <a:pt x="725" y="0"/>
                    </a:moveTo>
                    <a:cubicBezTo>
                      <a:pt x="323" y="0"/>
                      <a:pt x="0" y="326"/>
                      <a:pt x="0" y="725"/>
                    </a:cubicBezTo>
                    <a:cubicBezTo>
                      <a:pt x="0" y="1126"/>
                      <a:pt x="323" y="1450"/>
                      <a:pt x="725" y="1450"/>
                    </a:cubicBezTo>
                    <a:lnTo>
                      <a:pt x="5348" y="1450"/>
                    </a:lnTo>
                    <a:cubicBezTo>
                      <a:pt x="5749" y="1450"/>
                      <a:pt x="6072" y="1126"/>
                      <a:pt x="6072" y="725"/>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2358975" y="1922100"/>
                <a:ext cx="7775" cy="7775"/>
              </a:xfrm>
              <a:custGeom>
                <a:avLst/>
                <a:gdLst/>
                <a:ahLst/>
                <a:cxnLst/>
                <a:rect l="l" t="t" r="r" b="b"/>
                <a:pathLst>
                  <a:path w="311" h="311" extrusionOk="0">
                    <a:moveTo>
                      <a:pt x="154" y="0"/>
                    </a:moveTo>
                    <a:cubicBezTo>
                      <a:pt x="69" y="0"/>
                      <a:pt x="0" y="69"/>
                      <a:pt x="0" y="154"/>
                    </a:cubicBezTo>
                    <a:cubicBezTo>
                      <a:pt x="0" y="241"/>
                      <a:pt x="69" y="310"/>
                      <a:pt x="154" y="310"/>
                    </a:cubicBezTo>
                    <a:cubicBezTo>
                      <a:pt x="241" y="310"/>
                      <a:pt x="310" y="241"/>
                      <a:pt x="310" y="154"/>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2380125" y="1922100"/>
                <a:ext cx="7775" cy="7775"/>
              </a:xfrm>
              <a:custGeom>
                <a:avLst/>
                <a:gdLst/>
                <a:ahLst/>
                <a:cxnLst/>
                <a:rect l="l" t="t" r="r" b="b"/>
                <a:pathLst>
                  <a:path w="311" h="311" extrusionOk="0">
                    <a:moveTo>
                      <a:pt x="154" y="0"/>
                    </a:moveTo>
                    <a:cubicBezTo>
                      <a:pt x="70" y="0"/>
                      <a:pt x="0" y="69"/>
                      <a:pt x="0" y="154"/>
                    </a:cubicBezTo>
                    <a:cubicBezTo>
                      <a:pt x="0" y="241"/>
                      <a:pt x="70" y="310"/>
                      <a:pt x="154" y="310"/>
                    </a:cubicBezTo>
                    <a:cubicBezTo>
                      <a:pt x="241" y="310"/>
                      <a:pt x="310" y="241"/>
                      <a:pt x="310" y="154"/>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2401275" y="1922100"/>
                <a:ext cx="7775" cy="7775"/>
              </a:xfrm>
              <a:custGeom>
                <a:avLst/>
                <a:gdLst/>
                <a:ahLst/>
                <a:cxnLst/>
                <a:rect l="l" t="t" r="r" b="b"/>
                <a:pathLst>
                  <a:path w="311" h="311" extrusionOk="0">
                    <a:moveTo>
                      <a:pt x="154" y="0"/>
                    </a:moveTo>
                    <a:cubicBezTo>
                      <a:pt x="70" y="0"/>
                      <a:pt x="0" y="69"/>
                      <a:pt x="0" y="154"/>
                    </a:cubicBezTo>
                    <a:cubicBezTo>
                      <a:pt x="0" y="241"/>
                      <a:pt x="70" y="310"/>
                      <a:pt x="154" y="310"/>
                    </a:cubicBezTo>
                    <a:cubicBezTo>
                      <a:pt x="241" y="310"/>
                      <a:pt x="310" y="241"/>
                      <a:pt x="310" y="154"/>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2422425" y="1922100"/>
                <a:ext cx="7775" cy="7775"/>
              </a:xfrm>
              <a:custGeom>
                <a:avLst/>
                <a:gdLst/>
                <a:ahLst/>
                <a:cxnLst/>
                <a:rect l="l" t="t" r="r" b="b"/>
                <a:pathLst>
                  <a:path w="311" h="311" extrusionOk="0">
                    <a:moveTo>
                      <a:pt x="156" y="0"/>
                    </a:moveTo>
                    <a:cubicBezTo>
                      <a:pt x="70" y="0"/>
                      <a:pt x="0" y="69"/>
                      <a:pt x="0" y="154"/>
                    </a:cubicBezTo>
                    <a:cubicBezTo>
                      <a:pt x="0" y="241"/>
                      <a:pt x="70" y="310"/>
                      <a:pt x="156" y="310"/>
                    </a:cubicBezTo>
                    <a:cubicBezTo>
                      <a:pt x="241" y="310"/>
                      <a:pt x="310" y="241"/>
                      <a:pt x="310" y="154"/>
                    </a:cubicBezTo>
                    <a:cubicBezTo>
                      <a:pt x="310"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2443575" y="1922100"/>
                <a:ext cx="7775" cy="7775"/>
              </a:xfrm>
              <a:custGeom>
                <a:avLst/>
                <a:gdLst/>
                <a:ahLst/>
                <a:cxnLst/>
                <a:rect l="l" t="t" r="r" b="b"/>
                <a:pathLst>
                  <a:path w="311" h="311" extrusionOk="0">
                    <a:moveTo>
                      <a:pt x="156" y="0"/>
                    </a:moveTo>
                    <a:cubicBezTo>
                      <a:pt x="70" y="0"/>
                      <a:pt x="0" y="69"/>
                      <a:pt x="0" y="154"/>
                    </a:cubicBezTo>
                    <a:cubicBezTo>
                      <a:pt x="0" y="241"/>
                      <a:pt x="70" y="310"/>
                      <a:pt x="156" y="310"/>
                    </a:cubicBezTo>
                    <a:cubicBezTo>
                      <a:pt x="241" y="310"/>
                      <a:pt x="311" y="241"/>
                      <a:pt x="311" y="154"/>
                    </a:cubicBezTo>
                    <a:cubicBezTo>
                      <a:pt x="311"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2464725" y="1922100"/>
                <a:ext cx="7775" cy="7775"/>
              </a:xfrm>
              <a:custGeom>
                <a:avLst/>
                <a:gdLst/>
                <a:ahLst/>
                <a:cxnLst/>
                <a:rect l="l" t="t" r="r" b="b"/>
                <a:pathLst>
                  <a:path w="311" h="311" extrusionOk="0">
                    <a:moveTo>
                      <a:pt x="157" y="0"/>
                    </a:moveTo>
                    <a:cubicBezTo>
                      <a:pt x="70" y="0"/>
                      <a:pt x="0" y="69"/>
                      <a:pt x="0" y="154"/>
                    </a:cubicBezTo>
                    <a:cubicBezTo>
                      <a:pt x="0" y="241"/>
                      <a:pt x="70" y="310"/>
                      <a:pt x="157" y="310"/>
                    </a:cubicBezTo>
                    <a:cubicBezTo>
                      <a:pt x="241" y="310"/>
                      <a:pt x="311" y="241"/>
                      <a:pt x="311" y="154"/>
                    </a:cubicBezTo>
                    <a:cubicBezTo>
                      <a:pt x="311" y="69"/>
                      <a:pt x="241"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2315150" y="1986250"/>
                <a:ext cx="187775" cy="39600"/>
              </a:xfrm>
              <a:custGeom>
                <a:avLst/>
                <a:gdLst/>
                <a:ahLst/>
                <a:cxnLst/>
                <a:rect l="l" t="t" r="r" b="b"/>
                <a:pathLst>
                  <a:path w="7511" h="1584" extrusionOk="0">
                    <a:moveTo>
                      <a:pt x="6947" y="1"/>
                    </a:moveTo>
                    <a:cubicBezTo>
                      <a:pt x="6932" y="1"/>
                      <a:pt x="6918" y="1"/>
                      <a:pt x="6903" y="3"/>
                    </a:cubicBezTo>
                    <a:lnTo>
                      <a:pt x="525" y="497"/>
                    </a:lnTo>
                    <a:cubicBezTo>
                      <a:pt x="226" y="521"/>
                      <a:pt x="0" y="784"/>
                      <a:pt x="24" y="1083"/>
                    </a:cubicBezTo>
                    <a:cubicBezTo>
                      <a:pt x="47" y="1368"/>
                      <a:pt x="283" y="1584"/>
                      <a:pt x="566" y="1584"/>
                    </a:cubicBezTo>
                    <a:cubicBezTo>
                      <a:pt x="580" y="1584"/>
                      <a:pt x="595" y="1583"/>
                      <a:pt x="610" y="1582"/>
                    </a:cubicBezTo>
                    <a:lnTo>
                      <a:pt x="6986" y="1087"/>
                    </a:lnTo>
                    <a:cubicBezTo>
                      <a:pt x="7287" y="1063"/>
                      <a:pt x="7511" y="801"/>
                      <a:pt x="7487" y="502"/>
                    </a:cubicBezTo>
                    <a:cubicBezTo>
                      <a:pt x="7464" y="217"/>
                      <a:pt x="7228" y="1"/>
                      <a:pt x="6947"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2320675" y="2007450"/>
                <a:ext cx="12125" cy="12200"/>
              </a:xfrm>
              <a:custGeom>
                <a:avLst/>
                <a:gdLst/>
                <a:ahLst/>
                <a:cxnLst/>
                <a:rect l="l" t="t" r="r" b="b"/>
                <a:pathLst>
                  <a:path w="485" h="488" extrusionOk="0">
                    <a:moveTo>
                      <a:pt x="107" y="1"/>
                    </a:moveTo>
                    <a:cubicBezTo>
                      <a:pt x="72" y="38"/>
                      <a:pt x="44" y="81"/>
                      <a:pt x="33" y="135"/>
                    </a:cubicBezTo>
                    <a:cubicBezTo>
                      <a:pt x="0" y="294"/>
                      <a:pt x="102" y="450"/>
                      <a:pt x="261" y="482"/>
                    </a:cubicBezTo>
                    <a:cubicBezTo>
                      <a:pt x="280" y="486"/>
                      <a:pt x="299" y="488"/>
                      <a:pt x="318" y="488"/>
                    </a:cubicBezTo>
                    <a:cubicBezTo>
                      <a:pt x="378" y="488"/>
                      <a:pt x="436" y="470"/>
                      <a:pt x="484" y="437"/>
                    </a:cubicBezTo>
                    <a:lnTo>
                      <a:pt x="107"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2324425" y="2004950"/>
                <a:ext cx="12275" cy="12350"/>
              </a:xfrm>
              <a:custGeom>
                <a:avLst/>
                <a:gdLst/>
                <a:ahLst/>
                <a:cxnLst/>
                <a:rect l="l" t="t" r="r" b="b"/>
                <a:pathLst>
                  <a:path w="491" h="494" extrusionOk="0">
                    <a:moveTo>
                      <a:pt x="173" y="0"/>
                    </a:moveTo>
                    <a:cubicBezTo>
                      <a:pt x="110" y="0"/>
                      <a:pt x="51" y="20"/>
                      <a:pt x="0" y="55"/>
                    </a:cubicBezTo>
                    <a:lnTo>
                      <a:pt x="380" y="493"/>
                    </a:lnTo>
                    <a:cubicBezTo>
                      <a:pt x="417" y="454"/>
                      <a:pt x="447" y="409"/>
                      <a:pt x="458" y="352"/>
                    </a:cubicBezTo>
                    <a:cubicBezTo>
                      <a:pt x="490" y="194"/>
                      <a:pt x="388" y="38"/>
                      <a:pt x="228" y="5"/>
                    </a:cubicBezTo>
                    <a:cubicBezTo>
                      <a:pt x="209" y="2"/>
                      <a:pt x="191" y="0"/>
                      <a:pt x="17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2481750" y="1992475"/>
                <a:ext cx="10875" cy="12950"/>
              </a:xfrm>
              <a:custGeom>
                <a:avLst/>
                <a:gdLst/>
                <a:ahLst/>
                <a:cxnLst/>
                <a:rect l="l" t="t" r="r" b="b"/>
                <a:pathLst>
                  <a:path w="435" h="518" extrusionOk="0">
                    <a:moveTo>
                      <a:pt x="301" y="0"/>
                    </a:moveTo>
                    <a:cubicBezTo>
                      <a:pt x="295" y="0"/>
                      <a:pt x="289" y="0"/>
                      <a:pt x="283" y="1"/>
                    </a:cubicBezTo>
                    <a:cubicBezTo>
                      <a:pt x="120" y="12"/>
                      <a:pt x="1" y="153"/>
                      <a:pt x="11" y="315"/>
                    </a:cubicBezTo>
                    <a:cubicBezTo>
                      <a:pt x="18" y="398"/>
                      <a:pt x="59" y="469"/>
                      <a:pt x="116" y="517"/>
                    </a:cubicBezTo>
                    <a:lnTo>
                      <a:pt x="118" y="517"/>
                    </a:lnTo>
                    <a:lnTo>
                      <a:pt x="434" y="33"/>
                    </a:lnTo>
                    <a:cubicBezTo>
                      <a:pt x="392" y="14"/>
                      <a:pt x="348" y="0"/>
                      <a:pt x="30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2486025" y="1994050"/>
                <a:ext cx="11050" cy="13125"/>
              </a:xfrm>
              <a:custGeom>
                <a:avLst/>
                <a:gdLst/>
                <a:ahLst/>
                <a:cxnLst/>
                <a:rect l="l" t="t" r="r" b="b"/>
                <a:pathLst>
                  <a:path w="442" h="525" extrusionOk="0">
                    <a:moveTo>
                      <a:pt x="318" y="1"/>
                    </a:moveTo>
                    <a:lnTo>
                      <a:pt x="318" y="3"/>
                    </a:lnTo>
                    <a:lnTo>
                      <a:pt x="1" y="487"/>
                    </a:lnTo>
                    <a:cubicBezTo>
                      <a:pt x="44" y="508"/>
                      <a:pt x="90" y="524"/>
                      <a:pt x="140" y="524"/>
                    </a:cubicBezTo>
                    <a:cubicBezTo>
                      <a:pt x="145" y="524"/>
                      <a:pt x="151" y="524"/>
                      <a:pt x="157" y="524"/>
                    </a:cubicBezTo>
                    <a:cubicBezTo>
                      <a:pt x="320" y="511"/>
                      <a:pt x="441" y="370"/>
                      <a:pt x="428" y="207"/>
                    </a:cubicBezTo>
                    <a:cubicBezTo>
                      <a:pt x="422" y="122"/>
                      <a:pt x="378" y="51"/>
                      <a:pt x="31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2308525" y="329800"/>
                <a:ext cx="214425" cy="353475"/>
              </a:xfrm>
              <a:custGeom>
                <a:avLst/>
                <a:gdLst/>
                <a:ahLst/>
                <a:cxnLst/>
                <a:rect l="l" t="t" r="r" b="b"/>
                <a:pathLst>
                  <a:path w="8577" h="14139" extrusionOk="0">
                    <a:moveTo>
                      <a:pt x="4292" y="1"/>
                    </a:moveTo>
                    <a:cubicBezTo>
                      <a:pt x="3786" y="1"/>
                      <a:pt x="3159" y="476"/>
                      <a:pt x="2766" y="1467"/>
                    </a:cubicBezTo>
                    <a:cubicBezTo>
                      <a:pt x="2376" y="2457"/>
                      <a:pt x="454" y="9566"/>
                      <a:pt x="228" y="10262"/>
                    </a:cubicBezTo>
                    <a:cubicBezTo>
                      <a:pt x="1" y="10959"/>
                      <a:pt x="107" y="10998"/>
                      <a:pt x="421" y="11152"/>
                    </a:cubicBezTo>
                    <a:cubicBezTo>
                      <a:pt x="1124" y="11492"/>
                      <a:pt x="2584" y="12813"/>
                      <a:pt x="2604" y="14139"/>
                    </a:cubicBezTo>
                    <a:lnTo>
                      <a:pt x="5971" y="14139"/>
                    </a:lnTo>
                    <a:cubicBezTo>
                      <a:pt x="5992" y="12813"/>
                      <a:pt x="7452" y="11492"/>
                      <a:pt x="8155" y="11152"/>
                    </a:cubicBezTo>
                    <a:cubicBezTo>
                      <a:pt x="8470" y="11000"/>
                      <a:pt x="8576" y="10959"/>
                      <a:pt x="8348" y="10264"/>
                    </a:cubicBezTo>
                    <a:lnTo>
                      <a:pt x="8350" y="10264"/>
                    </a:lnTo>
                    <a:cubicBezTo>
                      <a:pt x="8123" y="9568"/>
                      <a:pt x="6205" y="2457"/>
                      <a:pt x="5812" y="1467"/>
                    </a:cubicBezTo>
                    <a:cubicBezTo>
                      <a:pt x="5422" y="478"/>
                      <a:pt x="4795" y="1"/>
                      <a:pt x="4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2347525" y="499450"/>
                <a:ext cx="136425" cy="182000"/>
              </a:xfrm>
              <a:custGeom>
                <a:avLst/>
                <a:gdLst/>
                <a:ahLst/>
                <a:cxnLst/>
                <a:rect l="l" t="t" r="r" b="b"/>
                <a:pathLst>
                  <a:path w="5457" h="7280" extrusionOk="0">
                    <a:moveTo>
                      <a:pt x="2729" y="1"/>
                    </a:moveTo>
                    <a:cubicBezTo>
                      <a:pt x="1506" y="1"/>
                      <a:pt x="0" y="4728"/>
                      <a:pt x="510" y="5214"/>
                    </a:cubicBezTo>
                    <a:cubicBezTo>
                      <a:pt x="1562" y="6214"/>
                      <a:pt x="1669" y="7279"/>
                      <a:pt x="1669" y="7279"/>
                    </a:cubicBezTo>
                    <a:lnTo>
                      <a:pt x="3788" y="7279"/>
                    </a:lnTo>
                    <a:cubicBezTo>
                      <a:pt x="3788" y="7279"/>
                      <a:pt x="3892" y="6214"/>
                      <a:pt x="4947" y="5214"/>
                    </a:cubicBezTo>
                    <a:cubicBezTo>
                      <a:pt x="5456" y="4728"/>
                      <a:pt x="3953" y="1"/>
                      <a:pt x="272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2369325" y="706475"/>
                <a:ext cx="93200" cy="6475"/>
              </a:xfrm>
              <a:custGeom>
                <a:avLst/>
                <a:gdLst/>
                <a:ahLst/>
                <a:cxnLst/>
                <a:rect l="l" t="t" r="r" b="b"/>
                <a:pathLst>
                  <a:path w="3728" h="259" extrusionOk="0">
                    <a:moveTo>
                      <a:pt x="118" y="0"/>
                    </a:moveTo>
                    <a:cubicBezTo>
                      <a:pt x="52" y="0"/>
                      <a:pt x="0" y="59"/>
                      <a:pt x="0" y="131"/>
                    </a:cubicBezTo>
                    <a:cubicBezTo>
                      <a:pt x="0" y="202"/>
                      <a:pt x="52" y="258"/>
                      <a:pt x="118" y="258"/>
                    </a:cubicBezTo>
                    <a:lnTo>
                      <a:pt x="3608" y="258"/>
                    </a:lnTo>
                    <a:cubicBezTo>
                      <a:pt x="3673" y="258"/>
                      <a:pt x="3727" y="202"/>
                      <a:pt x="3727" y="131"/>
                    </a:cubicBezTo>
                    <a:cubicBezTo>
                      <a:pt x="3727" y="59"/>
                      <a:pt x="3673" y="0"/>
                      <a:pt x="360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2366825" y="778875"/>
                <a:ext cx="98150" cy="6475"/>
              </a:xfrm>
              <a:custGeom>
                <a:avLst/>
                <a:gdLst/>
                <a:ahLst/>
                <a:cxnLst/>
                <a:rect l="l" t="t" r="r" b="b"/>
                <a:pathLst>
                  <a:path w="3926" h="259" extrusionOk="0">
                    <a:moveTo>
                      <a:pt x="120" y="0"/>
                    </a:moveTo>
                    <a:cubicBezTo>
                      <a:pt x="53" y="0"/>
                      <a:pt x="1" y="57"/>
                      <a:pt x="1" y="128"/>
                    </a:cubicBezTo>
                    <a:cubicBezTo>
                      <a:pt x="1" y="200"/>
                      <a:pt x="53" y="259"/>
                      <a:pt x="120" y="259"/>
                    </a:cubicBezTo>
                    <a:lnTo>
                      <a:pt x="3806" y="259"/>
                    </a:lnTo>
                    <a:cubicBezTo>
                      <a:pt x="3871" y="259"/>
                      <a:pt x="3925" y="200"/>
                      <a:pt x="3925" y="128"/>
                    </a:cubicBezTo>
                    <a:cubicBezTo>
                      <a:pt x="3925" y="59"/>
                      <a:pt x="3873" y="0"/>
                      <a:pt x="380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2366825" y="851225"/>
                <a:ext cx="98150" cy="6475"/>
              </a:xfrm>
              <a:custGeom>
                <a:avLst/>
                <a:gdLst/>
                <a:ahLst/>
                <a:cxnLst/>
                <a:rect l="l" t="t" r="r" b="b"/>
                <a:pathLst>
                  <a:path w="3926" h="259" extrusionOk="0">
                    <a:moveTo>
                      <a:pt x="118" y="0"/>
                    </a:moveTo>
                    <a:cubicBezTo>
                      <a:pt x="53" y="0"/>
                      <a:pt x="1" y="57"/>
                      <a:pt x="1" y="128"/>
                    </a:cubicBezTo>
                    <a:cubicBezTo>
                      <a:pt x="1" y="200"/>
                      <a:pt x="53" y="259"/>
                      <a:pt x="118" y="259"/>
                    </a:cubicBezTo>
                    <a:lnTo>
                      <a:pt x="3806" y="259"/>
                    </a:lnTo>
                    <a:cubicBezTo>
                      <a:pt x="3871" y="259"/>
                      <a:pt x="3925" y="200"/>
                      <a:pt x="3925" y="131"/>
                    </a:cubicBezTo>
                    <a:cubicBezTo>
                      <a:pt x="3925" y="59"/>
                      <a:pt x="3871" y="0"/>
                      <a:pt x="380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2366075" y="915825"/>
                <a:ext cx="99600" cy="6475"/>
              </a:xfrm>
              <a:custGeom>
                <a:avLst/>
                <a:gdLst/>
                <a:ahLst/>
                <a:cxnLst/>
                <a:rect l="l" t="t" r="r" b="b"/>
                <a:pathLst>
                  <a:path w="3984" h="259" extrusionOk="0">
                    <a:moveTo>
                      <a:pt x="120" y="0"/>
                    </a:moveTo>
                    <a:cubicBezTo>
                      <a:pt x="52" y="0"/>
                      <a:pt x="0" y="57"/>
                      <a:pt x="0" y="128"/>
                    </a:cubicBezTo>
                    <a:cubicBezTo>
                      <a:pt x="0" y="200"/>
                      <a:pt x="52" y="258"/>
                      <a:pt x="117" y="258"/>
                    </a:cubicBezTo>
                    <a:lnTo>
                      <a:pt x="3864" y="258"/>
                    </a:lnTo>
                    <a:cubicBezTo>
                      <a:pt x="3931" y="258"/>
                      <a:pt x="3983" y="202"/>
                      <a:pt x="3983" y="130"/>
                    </a:cubicBezTo>
                    <a:cubicBezTo>
                      <a:pt x="3983" y="59"/>
                      <a:pt x="3931" y="0"/>
                      <a:pt x="386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2364975" y="972975"/>
                <a:ext cx="101725" cy="6550"/>
              </a:xfrm>
              <a:custGeom>
                <a:avLst/>
                <a:gdLst/>
                <a:ahLst/>
                <a:cxnLst/>
                <a:rect l="l" t="t" r="r" b="b"/>
                <a:pathLst>
                  <a:path w="4069" h="262" extrusionOk="0">
                    <a:moveTo>
                      <a:pt x="120" y="1"/>
                    </a:moveTo>
                    <a:cubicBezTo>
                      <a:pt x="55" y="1"/>
                      <a:pt x="1" y="59"/>
                      <a:pt x="1" y="131"/>
                    </a:cubicBezTo>
                    <a:cubicBezTo>
                      <a:pt x="1" y="202"/>
                      <a:pt x="55" y="259"/>
                      <a:pt x="120" y="259"/>
                    </a:cubicBezTo>
                    <a:lnTo>
                      <a:pt x="3951" y="261"/>
                    </a:lnTo>
                    <a:cubicBezTo>
                      <a:pt x="4016" y="261"/>
                      <a:pt x="4068" y="202"/>
                      <a:pt x="4068" y="131"/>
                    </a:cubicBezTo>
                    <a:cubicBezTo>
                      <a:pt x="4068" y="59"/>
                      <a:pt x="4016" y="3"/>
                      <a:pt x="3951" y="3"/>
                    </a:cubicBezTo>
                    <a:lnTo>
                      <a:pt x="120"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2364450" y="1033225"/>
                <a:ext cx="102800" cy="6500"/>
              </a:xfrm>
              <a:custGeom>
                <a:avLst/>
                <a:gdLst/>
                <a:ahLst/>
                <a:cxnLst/>
                <a:rect l="l" t="t" r="r" b="b"/>
                <a:pathLst>
                  <a:path w="4112" h="260" extrusionOk="0">
                    <a:moveTo>
                      <a:pt x="119" y="1"/>
                    </a:moveTo>
                    <a:cubicBezTo>
                      <a:pt x="54" y="1"/>
                      <a:pt x="0" y="59"/>
                      <a:pt x="0" y="131"/>
                    </a:cubicBezTo>
                    <a:cubicBezTo>
                      <a:pt x="0" y="200"/>
                      <a:pt x="54" y="259"/>
                      <a:pt x="119" y="259"/>
                    </a:cubicBezTo>
                    <a:lnTo>
                      <a:pt x="3992" y="259"/>
                    </a:lnTo>
                    <a:cubicBezTo>
                      <a:pt x="4057" y="259"/>
                      <a:pt x="4111" y="203"/>
                      <a:pt x="4111" y="131"/>
                    </a:cubicBezTo>
                    <a:cubicBezTo>
                      <a:pt x="4111" y="59"/>
                      <a:pt x="4059" y="1"/>
                      <a:pt x="399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2363525" y="1085350"/>
                <a:ext cx="104650" cy="6475"/>
              </a:xfrm>
              <a:custGeom>
                <a:avLst/>
                <a:gdLst/>
                <a:ahLst/>
                <a:cxnLst/>
                <a:rect l="l" t="t" r="r" b="b"/>
                <a:pathLst>
                  <a:path w="4186" h="259" extrusionOk="0">
                    <a:moveTo>
                      <a:pt x="120" y="1"/>
                    </a:moveTo>
                    <a:cubicBezTo>
                      <a:pt x="54" y="1"/>
                      <a:pt x="0" y="57"/>
                      <a:pt x="0" y="129"/>
                    </a:cubicBezTo>
                    <a:cubicBezTo>
                      <a:pt x="0" y="200"/>
                      <a:pt x="54" y="259"/>
                      <a:pt x="120" y="259"/>
                    </a:cubicBezTo>
                    <a:lnTo>
                      <a:pt x="4066" y="259"/>
                    </a:lnTo>
                    <a:cubicBezTo>
                      <a:pt x="4131" y="259"/>
                      <a:pt x="4185" y="202"/>
                      <a:pt x="4185" y="131"/>
                    </a:cubicBezTo>
                    <a:lnTo>
                      <a:pt x="4183" y="131"/>
                    </a:lnTo>
                    <a:cubicBezTo>
                      <a:pt x="4183" y="59"/>
                      <a:pt x="4131" y="1"/>
                      <a:pt x="4066"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2361775" y="1138875"/>
                <a:ext cx="108075" cy="6500"/>
              </a:xfrm>
              <a:custGeom>
                <a:avLst/>
                <a:gdLst/>
                <a:ahLst/>
                <a:cxnLst/>
                <a:rect l="l" t="t" r="r" b="b"/>
                <a:pathLst>
                  <a:path w="4323" h="260" extrusionOk="0">
                    <a:moveTo>
                      <a:pt x="120" y="1"/>
                    </a:moveTo>
                    <a:cubicBezTo>
                      <a:pt x="55" y="1"/>
                      <a:pt x="1" y="57"/>
                      <a:pt x="1" y="129"/>
                    </a:cubicBezTo>
                    <a:cubicBezTo>
                      <a:pt x="1" y="200"/>
                      <a:pt x="55" y="259"/>
                      <a:pt x="120" y="259"/>
                    </a:cubicBezTo>
                    <a:lnTo>
                      <a:pt x="4203" y="259"/>
                    </a:lnTo>
                    <a:cubicBezTo>
                      <a:pt x="4270" y="259"/>
                      <a:pt x="4322" y="200"/>
                      <a:pt x="4322" y="129"/>
                    </a:cubicBezTo>
                    <a:cubicBezTo>
                      <a:pt x="4322" y="59"/>
                      <a:pt x="4270" y="1"/>
                      <a:pt x="4205"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2360925" y="1188175"/>
                <a:ext cx="109775" cy="6500"/>
              </a:xfrm>
              <a:custGeom>
                <a:avLst/>
                <a:gdLst/>
                <a:ahLst/>
                <a:cxnLst/>
                <a:rect l="l" t="t" r="r" b="b"/>
                <a:pathLst>
                  <a:path w="4391" h="260" extrusionOk="0">
                    <a:moveTo>
                      <a:pt x="119" y="1"/>
                    </a:moveTo>
                    <a:cubicBezTo>
                      <a:pt x="52" y="1"/>
                      <a:pt x="0" y="57"/>
                      <a:pt x="0" y="129"/>
                    </a:cubicBezTo>
                    <a:cubicBezTo>
                      <a:pt x="0" y="200"/>
                      <a:pt x="52" y="259"/>
                      <a:pt x="117" y="259"/>
                    </a:cubicBezTo>
                    <a:lnTo>
                      <a:pt x="4274" y="259"/>
                    </a:lnTo>
                    <a:cubicBezTo>
                      <a:pt x="4339" y="259"/>
                      <a:pt x="4391" y="200"/>
                      <a:pt x="4391" y="129"/>
                    </a:cubicBezTo>
                    <a:cubicBezTo>
                      <a:pt x="4391" y="59"/>
                      <a:pt x="4339" y="1"/>
                      <a:pt x="427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2360525" y="1232550"/>
                <a:ext cx="110500" cy="6475"/>
              </a:xfrm>
              <a:custGeom>
                <a:avLst/>
                <a:gdLst/>
                <a:ahLst/>
                <a:cxnLst/>
                <a:rect l="l" t="t" r="r" b="b"/>
                <a:pathLst>
                  <a:path w="4420" h="259" extrusionOk="0">
                    <a:moveTo>
                      <a:pt x="120" y="0"/>
                    </a:moveTo>
                    <a:cubicBezTo>
                      <a:pt x="55" y="0"/>
                      <a:pt x="1" y="57"/>
                      <a:pt x="1" y="128"/>
                    </a:cubicBezTo>
                    <a:cubicBezTo>
                      <a:pt x="1" y="200"/>
                      <a:pt x="55" y="259"/>
                      <a:pt x="120" y="259"/>
                    </a:cubicBezTo>
                    <a:lnTo>
                      <a:pt x="4303" y="259"/>
                    </a:lnTo>
                    <a:cubicBezTo>
                      <a:pt x="4368" y="259"/>
                      <a:pt x="4420" y="200"/>
                      <a:pt x="4420" y="128"/>
                    </a:cubicBezTo>
                    <a:cubicBezTo>
                      <a:pt x="4420" y="59"/>
                      <a:pt x="4368" y="0"/>
                      <a:pt x="4303"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2360050" y="1276900"/>
                <a:ext cx="111525" cy="6500"/>
              </a:xfrm>
              <a:custGeom>
                <a:avLst/>
                <a:gdLst/>
                <a:ahLst/>
                <a:cxnLst/>
                <a:rect l="l" t="t" r="r" b="b"/>
                <a:pathLst>
                  <a:path w="4461" h="260" extrusionOk="0">
                    <a:moveTo>
                      <a:pt x="118" y="1"/>
                    </a:moveTo>
                    <a:cubicBezTo>
                      <a:pt x="52" y="1"/>
                      <a:pt x="0" y="57"/>
                      <a:pt x="0" y="129"/>
                    </a:cubicBezTo>
                    <a:cubicBezTo>
                      <a:pt x="0" y="201"/>
                      <a:pt x="52" y="259"/>
                      <a:pt x="118" y="259"/>
                    </a:cubicBezTo>
                    <a:lnTo>
                      <a:pt x="4341" y="259"/>
                    </a:lnTo>
                    <a:cubicBezTo>
                      <a:pt x="4406" y="259"/>
                      <a:pt x="4461" y="201"/>
                      <a:pt x="4461" y="129"/>
                    </a:cubicBezTo>
                    <a:cubicBezTo>
                      <a:pt x="4461" y="60"/>
                      <a:pt x="4406" y="1"/>
                      <a:pt x="434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2359725" y="1318450"/>
                <a:ext cx="112125" cy="6475"/>
              </a:xfrm>
              <a:custGeom>
                <a:avLst/>
                <a:gdLst/>
                <a:ahLst/>
                <a:cxnLst/>
                <a:rect l="l" t="t" r="r" b="b"/>
                <a:pathLst>
                  <a:path w="4485" h="259" extrusionOk="0">
                    <a:moveTo>
                      <a:pt x="120" y="1"/>
                    </a:moveTo>
                    <a:cubicBezTo>
                      <a:pt x="55" y="1"/>
                      <a:pt x="0" y="57"/>
                      <a:pt x="0" y="129"/>
                    </a:cubicBezTo>
                    <a:cubicBezTo>
                      <a:pt x="0" y="200"/>
                      <a:pt x="55" y="259"/>
                      <a:pt x="120" y="259"/>
                    </a:cubicBezTo>
                    <a:lnTo>
                      <a:pt x="4365" y="259"/>
                    </a:lnTo>
                    <a:cubicBezTo>
                      <a:pt x="4432" y="259"/>
                      <a:pt x="4485" y="200"/>
                      <a:pt x="4485" y="129"/>
                    </a:cubicBezTo>
                    <a:cubicBezTo>
                      <a:pt x="4485" y="59"/>
                      <a:pt x="4432" y="1"/>
                      <a:pt x="436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2359350" y="1356800"/>
                <a:ext cx="112875" cy="6475"/>
              </a:xfrm>
              <a:custGeom>
                <a:avLst/>
                <a:gdLst/>
                <a:ahLst/>
                <a:cxnLst/>
                <a:rect l="l" t="t" r="r" b="b"/>
                <a:pathLst>
                  <a:path w="4515" h="259" extrusionOk="0">
                    <a:moveTo>
                      <a:pt x="117" y="0"/>
                    </a:moveTo>
                    <a:cubicBezTo>
                      <a:pt x="52" y="0"/>
                      <a:pt x="0" y="57"/>
                      <a:pt x="0" y="128"/>
                    </a:cubicBezTo>
                    <a:cubicBezTo>
                      <a:pt x="0" y="200"/>
                      <a:pt x="52" y="259"/>
                      <a:pt x="117" y="259"/>
                    </a:cubicBezTo>
                    <a:lnTo>
                      <a:pt x="4398" y="259"/>
                    </a:lnTo>
                    <a:cubicBezTo>
                      <a:pt x="4463" y="259"/>
                      <a:pt x="4515" y="200"/>
                      <a:pt x="4515" y="128"/>
                    </a:cubicBezTo>
                    <a:cubicBezTo>
                      <a:pt x="4515" y="59"/>
                      <a:pt x="4463" y="0"/>
                      <a:pt x="439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2359225" y="1392700"/>
                <a:ext cx="113125" cy="6475"/>
              </a:xfrm>
              <a:custGeom>
                <a:avLst/>
                <a:gdLst/>
                <a:ahLst/>
                <a:cxnLst/>
                <a:rect l="l" t="t" r="r" b="b"/>
                <a:pathLst>
                  <a:path w="4525" h="259" extrusionOk="0">
                    <a:moveTo>
                      <a:pt x="118" y="1"/>
                    </a:moveTo>
                    <a:cubicBezTo>
                      <a:pt x="53" y="1"/>
                      <a:pt x="1" y="57"/>
                      <a:pt x="1" y="129"/>
                    </a:cubicBezTo>
                    <a:cubicBezTo>
                      <a:pt x="1" y="200"/>
                      <a:pt x="53" y="259"/>
                      <a:pt x="118" y="259"/>
                    </a:cubicBezTo>
                    <a:lnTo>
                      <a:pt x="4405" y="259"/>
                    </a:lnTo>
                    <a:cubicBezTo>
                      <a:pt x="4472" y="259"/>
                      <a:pt x="4524" y="202"/>
                      <a:pt x="4524" y="131"/>
                    </a:cubicBezTo>
                    <a:cubicBezTo>
                      <a:pt x="4524" y="59"/>
                      <a:pt x="4470" y="1"/>
                      <a:pt x="4405"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2358200" y="1431100"/>
                <a:ext cx="115125" cy="6475"/>
              </a:xfrm>
              <a:custGeom>
                <a:avLst/>
                <a:gdLst/>
                <a:ahLst/>
                <a:cxnLst/>
                <a:rect l="l" t="t" r="r" b="b"/>
                <a:pathLst>
                  <a:path w="4605" h="259" extrusionOk="0">
                    <a:moveTo>
                      <a:pt x="120" y="1"/>
                    </a:moveTo>
                    <a:cubicBezTo>
                      <a:pt x="55" y="1"/>
                      <a:pt x="1" y="59"/>
                      <a:pt x="1" y="131"/>
                    </a:cubicBezTo>
                    <a:cubicBezTo>
                      <a:pt x="1" y="200"/>
                      <a:pt x="55" y="259"/>
                      <a:pt x="120" y="259"/>
                    </a:cubicBezTo>
                    <a:lnTo>
                      <a:pt x="4487" y="259"/>
                    </a:lnTo>
                    <a:cubicBezTo>
                      <a:pt x="4552" y="259"/>
                      <a:pt x="4604" y="202"/>
                      <a:pt x="4604" y="131"/>
                    </a:cubicBezTo>
                    <a:cubicBezTo>
                      <a:pt x="4604" y="59"/>
                      <a:pt x="4552" y="1"/>
                      <a:pt x="448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2357075" y="1462075"/>
                <a:ext cx="117375" cy="6525"/>
              </a:xfrm>
              <a:custGeom>
                <a:avLst/>
                <a:gdLst/>
                <a:ahLst/>
                <a:cxnLst/>
                <a:rect l="l" t="t" r="r" b="b"/>
                <a:pathLst>
                  <a:path w="4695" h="261" extrusionOk="0">
                    <a:moveTo>
                      <a:pt x="119" y="0"/>
                    </a:moveTo>
                    <a:cubicBezTo>
                      <a:pt x="54" y="0"/>
                      <a:pt x="0" y="59"/>
                      <a:pt x="0" y="130"/>
                    </a:cubicBezTo>
                    <a:cubicBezTo>
                      <a:pt x="0" y="202"/>
                      <a:pt x="54" y="258"/>
                      <a:pt x="119" y="258"/>
                    </a:cubicBezTo>
                    <a:lnTo>
                      <a:pt x="4575" y="261"/>
                    </a:lnTo>
                    <a:cubicBezTo>
                      <a:pt x="4640" y="261"/>
                      <a:pt x="4695" y="202"/>
                      <a:pt x="4695" y="130"/>
                    </a:cubicBezTo>
                    <a:cubicBezTo>
                      <a:pt x="4695" y="59"/>
                      <a:pt x="4640" y="2"/>
                      <a:pt x="4575" y="2"/>
                    </a:cubicBezTo>
                    <a:lnTo>
                      <a:pt x="119" y="0"/>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2357825" y="1491675"/>
                <a:ext cx="115875" cy="6475"/>
              </a:xfrm>
              <a:custGeom>
                <a:avLst/>
                <a:gdLst/>
                <a:ahLst/>
                <a:cxnLst/>
                <a:rect l="l" t="t" r="r" b="b"/>
                <a:pathLst>
                  <a:path w="4635" h="259" extrusionOk="0">
                    <a:moveTo>
                      <a:pt x="118" y="1"/>
                    </a:moveTo>
                    <a:cubicBezTo>
                      <a:pt x="53" y="1"/>
                      <a:pt x="0" y="57"/>
                      <a:pt x="0" y="129"/>
                    </a:cubicBezTo>
                    <a:cubicBezTo>
                      <a:pt x="0" y="200"/>
                      <a:pt x="53" y="259"/>
                      <a:pt x="118" y="259"/>
                    </a:cubicBezTo>
                    <a:lnTo>
                      <a:pt x="4517" y="259"/>
                    </a:lnTo>
                    <a:cubicBezTo>
                      <a:pt x="4582" y="259"/>
                      <a:pt x="4634" y="200"/>
                      <a:pt x="4634" y="131"/>
                    </a:cubicBezTo>
                    <a:cubicBezTo>
                      <a:pt x="4634" y="59"/>
                      <a:pt x="4582" y="1"/>
                      <a:pt x="451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2357925" y="1524700"/>
                <a:ext cx="115650" cy="6500"/>
              </a:xfrm>
              <a:custGeom>
                <a:avLst/>
                <a:gdLst/>
                <a:ahLst/>
                <a:cxnLst/>
                <a:rect l="l" t="t" r="r" b="b"/>
                <a:pathLst>
                  <a:path w="4626" h="260" extrusionOk="0">
                    <a:moveTo>
                      <a:pt x="120" y="1"/>
                    </a:moveTo>
                    <a:cubicBezTo>
                      <a:pt x="55" y="1"/>
                      <a:pt x="1" y="59"/>
                      <a:pt x="1" y="129"/>
                    </a:cubicBezTo>
                    <a:cubicBezTo>
                      <a:pt x="1" y="201"/>
                      <a:pt x="55" y="259"/>
                      <a:pt x="120" y="259"/>
                    </a:cubicBezTo>
                    <a:lnTo>
                      <a:pt x="4507" y="259"/>
                    </a:lnTo>
                    <a:cubicBezTo>
                      <a:pt x="4572" y="259"/>
                      <a:pt x="4626" y="203"/>
                      <a:pt x="4626" y="131"/>
                    </a:cubicBezTo>
                    <a:cubicBezTo>
                      <a:pt x="4626" y="59"/>
                      <a:pt x="4572" y="1"/>
                      <a:pt x="450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2357400" y="1554650"/>
                <a:ext cx="116725" cy="6475"/>
              </a:xfrm>
              <a:custGeom>
                <a:avLst/>
                <a:gdLst/>
                <a:ahLst/>
                <a:cxnLst/>
                <a:rect l="l" t="t" r="r" b="b"/>
                <a:pathLst>
                  <a:path w="4669" h="259" extrusionOk="0">
                    <a:moveTo>
                      <a:pt x="117" y="0"/>
                    </a:moveTo>
                    <a:cubicBezTo>
                      <a:pt x="52" y="0"/>
                      <a:pt x="0" y="57"/>
                      <a:pt x="0" y="128"/>
                    </a:cubicBezTo>
                    <a:cubicBezTo>
                      <a:pt x="0" y="200"/>
                      <a:pt x="52" y="259"/>
                      <a:pt x="117" y="259"/>
                    </a:cubicBezTo>
                    <a:lnTo>
                      <a:pt x="4549" y="259"/>
                    </a:lnTo>
                    <a:cubicBezTo>
                      <a:pt x="4614" y="259"/>
                      <a:pt x="4669" y="200"/>
                      <a:pt x="4669" y="131"/>
                    </a:cubicBezTo>
                    <a:cubicBezTo>
                      <a:pt x="4669" y="59"/>
                      <a:pt x="4614" y="0"/>
                      <a:pt x="4549"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2356850" y="1584375"/>
                <a:ext cx="117825" cy="6525"/>
              </a:xfrm>
              <a:custGeom>
                <a:avLst/>
                <a:gdLst/>
                <a:ahLst/>
                <a:cxnLst/>
                <a:rect l="l" t="t" r="r" b="b"/>
                <a:pathLst>
                  <a:path w="4713" h="261" extrusionOk="0">
                    <a:moveTo>
                      <a:pt x="118" y="0"/>
                    </a:moveTo>
                    <a:cubicBezTo>
                      <a:pt x="52" y="0"/>
                      <a:pt x="0" y="59"/>
                      <a:pt x="0" y="130"/>
                    </a:cubicBezTo>
                    <a:cubicBezTo>
                      <a:pt x="0" y="202"/>
                      <a:pt x="52" y="258"/>
                      <a:pt x="118" y="258"/>
                    </a:cubicBezTo>
                    <a:lnTo>
                      <a:pt x="4593" y="261"/>
                    </a:lnTo>
                    <a:cubicBezTo>
                      <a:pt x="4658" y="261"/>
                      <a:pt x="4712" y="202"/>
                      <a:pt x="4712" y="130"/>
                    </a:cubicBezTo>
                    <a:cubicBezTo>
                      <a:pt x="4712" y="59"/>
                      <a:pt x="4658" y="2"/>
                      <a:pt x="4593" y="2"/>
                    </a:cubicBezTo>
                    <a:lnTo>
                      <a:pt x="118" y="0"/>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2355450" y="1614575"/>
                <a:ext cx="120575" cy="6525"/>
              </a:xfrm>
              <a:custGeom>
                <a:avLst/>
                <a:gdLst/>
                <a:ahLst/>
                <a:cxnLst/>
                <a:rect l="l" t="t" r="r" b="b"/>
                <a:pathLst>
                  <a:path w="4823" h="261" extrusionOk="0">
                    <a:moveTo>
                      <a:pt x="119" y="1"/>
                    </a:moveTo>
                    <a:cubicBezTo>
                      <a:pt x="52" y="1"/>
                      <a:pt x="0" y="59"/>
                      <a:pt x="0" y="131"/>
                    </a:cubicBezTo>
                    <a:cubicBezTo>
                      <a:pt x="0" y="202"/>
                      <a:pt x="52" y="259"/>
                      <a:pt x="119" y="259"/>
                    </a:cubicBezTo>
                    <a:lnTo>
                      <a:pt x="4703" y="261"/>
                    </a:lnTo>
                    <a:cubicBezTo>
                      <a:pt x="4768" y="261"/>
                      <a:pt x="4823" y="202"/>
                      <a:pt x="4823" y="131"/>
                    </a:cubicBezTo>
                    <a:cubicBezTo>
                      <a:pt x="4823" y="59"/>
                      <a:pt x="4768" y="3"/>
                      <a:pt x="4703" y="3"/>
                    </a:cubicBezTo>
                    <a:lnTo>
                      <a:pt x="119"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2369225" y="677900"/>
                <a:ext cx="93025" cy="7175"/>
              </a:xfrm>
              <a:custGeom>
                <a:avLst/>
                <a:gdLst/>
                <a:ahLst/>
                <a:cxnLst/>
                <a:rect l="l" t="t" r="r" b="b"/>
                <a:pathLst>
                  <a:path w="3721" h="287" extrusionOk="0">
                    <a:moveTo>
                      <a:pt x="143" y="0"/>
                    </a:moveTo>
                    <a:cubicBezTo>
                      <a:pt x="63" y="0"/>
                      <a:pt x="0" y="63"/>
                      <a:pt x="0" y="143"/>
                    </a:cubicBezTo>
                    <a:cubicBezTo>
                      <a:pt x="0" y="221"/>
                      <a:pt x="63" y="286"/>
                      <a:pt x="143" y="286"/>
                    </a:cubicBezTo>
                    <a:lnTo>
                      <a:pt x="3577" y="286"/>
                    </a:lnTo>
                    <a:cubicBezTo>
                      <a:pt x="3658" y="286"/>
                      <a:pt x="3721" y="221"/>
                      <a:pt x="3721" y="143"/>
                    </a:cubicBezTo>
                    <a:cubicBezTo>
                      <a:pt x="3721" y="63"/>
                      <a:pt x="3658" y="0"/>
                      <a:pt x="357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2632675" y="2261650"/>
                <a:ext cx="34750" cy="34725"/>
              </a:xfrm>
              <a:custGeom>
                <a:avLst/>
                <a:gdLst/>
                <a:ahLst/>
                <a:cxnLst/>
                <a:rect l="l" t="t" r="r" b="b"/>
                <a:pathLst>
                  <a:path w="1390" h="1389" extrusionOk="0">
                    <a:moveTo>
                      <a:pt x="695" y="1"/>
                    </a:moveTo>
                    <a:cubicBezTo>
                      <a:pt x="311" y="1"/>
                      <a:pt x="1" y="311"/>
                      <a:pt x="1" y="695"/>
                    </a:cubicBezTo>
                    <a:cubicBezTo>
                      <a:pt x="1" y="1079"/>
                      <a:pt x="311" y="1389"/>
                      <a:pt x="695" y="1389"/>
                    </a:cubicBezTo>
                    <a:cubicBezTo>
                      <a:pt x="1077" y="1389"/>
                      <a:pt x="1389" y="1079"/>
                      <a:pt x="1389" y="695"/>
                    </a:cubicBezTo>
                    <a:cubicBezTo>
                      <a:pt x="1389" y="313"/>
                      <a:pt x="1079" y="1"/>
                      <a:pt x="69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2641525" y="2270500"/>
                <a:ext cx="17050" cy="17050"/>
              </a:xfrm>
              <a:custGeom>
                <a:avLst/>
                <a:gdLst/>
                <a:ahLst/>
                <a:cxnLst/>
                <a:rect l="l" t="t" r="r" b="b"/>
                <a:pathLst>
                  <a:path w="682" h="682" extrusionOk="0">
                    <a:moveTo>
                      <a:pt x="341" y="0"/>
                    </a:moveTo>
                    <a:cubicBezTo>
                      <a:pt x="152" y="0"/>
                      <a:pt x="1" y="152"/>
                      <a:pt x="1" y="341"/>
                    </a:cubicBezTo>
                    <a:cubicBezTo>
                      <a:pt x="1" y="530"/>
                      <a:pt x="152" y="681"/>
                      <a:pt x="341" y="681"/>
                    </a:cubicBezTo>
                    <a:cubicBezTo>
                      <a:pt x="530" y="681"/>
                      <a:pt x="682" y="530"/>
                      <a:pt x="682" y="341"/>
                    </a:cubicBezTo>
                    <a:cubicBezTo>
                      <a:pt x="682" y="152"/>
                      <a:pt x="530" y="0"/>
                      <a:pt x="34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2554650" y="2235075"/>
                <a:ext cx="27125" cy="27150"/>
              </a:xfrm>
              <a:custGeom>
                <a:avLst/>
                <a:gdLst/>
                <a:ahLst/>
                <a:cxnLst/>
                <a:rect l="l" t="t" r="r" b="b"/>
                <a:pathLst>
                  <a:path w="1085" h="1086" extrusionOk="0">
                    <a:moveTo>
                      <a:pt x="543" y="1"/>
                    </a:moveTo>
                    <a:cubicBezTo>
                      <a:pt x="243" y="1"/>
                      <a:pt x="0" y="244"/>
                      <a:pt x="0" y="543"/>
                    </a:cubicBezTo>
                    <a:cubicBezTo>
                      <a:pt x="0" y="842"/>
                      <a:pt x="243" y="1085"/>
                      <a:pt x="543" y="1085"/>
                    </a:cubicBezTo>
                    <a:cubicBezTo>
                      <a:pt x="842" y="1085"/>
                      <a:pt x="1085" y="842"/>
                      <a:pt x="1085" y="543"/>
                    </a:cubicBezTo>
                    <a:cubicBezTo>
                      <a:pt x="1085" y="244"/>
                      <a:pt x="842" y="1"/>
                      <a:pt x="5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2561575" y="2242025"/>
                <a:ext cx="13325" cy="13300"/>
              </a:xfrm>
              <a:custGeom>
                <a:avLst/>
                <a:gdLst/>
                <a:ahLst/>
                <a:cxnLst/>
                <a:rect l="l" t="t" r="r" b="b"/>
                <a:pathLst>
                  <a:path w="533" h="532" extrusionOk="0">
                    <a:moveTo>
                      <a:pt x="266" y="0"/>
                    </a:moveTo>
                    <a:cubicBezTo>
                      <a:pt x="120" y="0"/>
                      <a:pt x="1" y="117"/>
                      <a:pt x="1" y="265"/>
                    </a:cubicBezTo>
                    <a:cubicBezTo>
                      <a:pt x="1" y="412"/>
                      <a:pt x="120" y="532"/>
                      <a:pt x="266" y="532"/>
                    </a:cubicBezTo>
                    <a:cubicBezTo>
                      <a:pt x="413" y="532"/>
                      <a:pt x="532" y="412"/>
                      <a:pt x="532" y="265"/>
                    </a:cubicBezTo>
                    <a:cubicBezTo>
                      <a:pt x="532" y="117"/>
                      <a:pt x="413"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2599500" y="2146950"/>
                <a:ext cx="57500" cy="57500"/>
              </a:xfrm>
              <a:custGeom>
                <a:avLst/>
                <a:gdLst/>
                <a:ahLst/>
                <a:cxnLst/>
                <a:rect l="l" t="t" r="r" b="b"/>
                <a:pathLst>
                  <a:path w="2300" h="2300" extrusionOk="0">
                    <a:moveTo>
                      <a:pt x="1150" y="0"/>
                    </a:moveTo>
                    <a:cubicBezTo>
                      <a:pt x="514" y="0"/>
                      <a:pt x="0" y="514"/>
                      <a:pt x="0" y="1150"/>
                    </a:cubicBezTo>
                    <a:cubicBezTo>
                      <a:pt x="0" y="1784"/>
                      <a:pt x="514" y="2300"/>
                      <a:pt x="1150" y="2300"/>
                    </a:cubicBezTo>
                    <a:cubicBezTo>
                      <a:pt x="1786" y="2300"/>
                      <a:pt x="2300" y="1784"/>
                      <a:pt x="2300" y="1150"/>
                    </a:cubicBezTo>
                    <a:cubicBezTo>
                      <a:pt x="2300" y="514"/>
                      <a:pt x="1786" y="0"/>
                      <a:pt x="115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2609950" y="2157425"/>
                <a:ext cx="36600" cy="36525"/>
              </a:xfrm>
              <a:custGeom>
                <a:avLst/>
                <a:gdLst/>
                <a:ahLst/>
                <a:cxnLst/>
                <a:rect l="l" t="t" r="r" b="b"/>
                <a:pathLst>
                  <a:path w="1464" h="1461" extrusionOk="0">
                    <a:moveTo>
                      <a:pt x="732" y="0"/>
                    </a:moveTo>
                    <a:cubicBezTo>
                      <a:pt x="329" y="0"/>
                      <a:pt x="1" y="328"/>
                      <a:pt x="1" y="731"/>
                    </a:cubicBezTo>
                    <a:cubicBezTo>
                      <a:pt x="1" y="1135"/>
                      <a:pt x="329" y="1460"/>
                      <a:pt x="732" y="1460"/>
                    </a:cubicBezTo>
                    <a:cubicBezTo>
                      <a:pt x="1136" y="1460"/>
                      <a:pt x="1463" y="1135"/>
                      <a:pt x="1463" y="731"/>
                    </a:cubicBezTo>
                    <a:cubicBezTo>
                      <a:pt x="1463" y="328"/>
                      <a:pt x="1136" y="0"/>
                      <a:pt x="73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2531975" y="2115275"/>
                <a:ext cx="57450" cy="57500"/>
              </a:xfrm>
              <a:custGeom>
                <a:avLst/>
                <a:gdLst/>
                <a:ahLst/>
                <a:cxnLst/>
                <a:rect l="l" t="t" r="r" b="b"/>
                <a:pathLst>
                  <a:path w="2298" h="2300" extrusionOk="0">
                    <a:moveTo>
                      <a:pt x="1150" y="0"/>
                    </a:moveTo>
                    <a:cubicBezTo>
                      <a:pt x="515" y="0"/>
                      <a:pt x="0" y="515"/>
                      <a:pt x="0" y="1150"/>
                    </a:cubicBezTo>
                    <a:cubicBezTo>
                      <a:pt x="0" y="1786"/>
                      <a:pt x="515" y="2300"/>
                      <a:pt x="1150" y="2300"/>
                    </a:cubicBezTo>
                    <a:cubicBezTo>
                      <a:pt x="1784" y="2300"/>
                      <a:pt x="2298" y="1784"/>
                      <a:pt x="2298" y="1150"/>
                    </a:cubicBezTo>
                    <a:cubicBezTo>
                      <a:pt x="2298" y="515"/>
                      <a:pt x="1784" y="0"/>
                      <a:pt x="115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2542450" y="2125750"/>
                <a:ext cx="36525" cy="36575"/>
              </a:xfrm>
              <a:custGeom>
                <a:avLst/>
                <a:gdLst/>
                <a:ahLst/>
                <a:cxnLst/>
                <a:rect l="l" t="t" r="r" b="b"/>
                <a:pathLst>
                  <a:path w="1461" h="1463" extrusionOk="0">
                    <a:moveTo>
                      <a:pt x="731" y="0"/>
                    </a:moveTo>
                    <a:cubicBezTo>
                      <a:pt x="328" y="0"/>
                      <a:pt x="0" y="328"/>
                      <a:pt x="0" y="731"/>
                    </a:cubicBezTo>
                    <a:cubicBezTo>
                      <a:pt x="0" y="1135"/>
                      <a:pt x="328" y="1462"/>
                      <a:pt x="731" y="1462"/>
                    </a:cubicBezTo>
                    <a:cubicBezTo>
                      <a:pt x="1135" y="1462"/>
                      <a:pt x="1460" y="1135"/>
                      <a:pt x="1460" y="731"/>
                    </a:cubicBezTo>
                    <a:cubicBezTo>
                      <a:pt x="1460" y="328"/>
                      <a:pt x="1135" y="0"/>
                      <a:pt x="731"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2567225" y="2050800"/>
                <a:ext cx="57450" cy="57500"/>
              </a:xfrm>
              <a:custGeom>
                <a:avLst/>
                <a:gdLst/>
                <a:ahLst/>
                <a:cxnLst/>
                <a:rect l="l" t="t" r="r" b="b"/>
                <a:pathLst>
                  <a:path w="2298" h="2300" extrusionOk="0">
                    <a:moveTo>
                      <a:pt x="1150" y="0"/>
                    </a:moveTo>
                    <a:cubicBezTo>
                      <a:pt x="515" y="0"/>
                      <a:pt x="0" y="514"/>
                      <a:pt x="0" y="1150"/>
                    </a:cubicBezTo>
                    <a:cubicBezTo>
                      <a:pt x="0" y="1785"/>
                      <a:pt x="515" y="2300"/>
                      <a:pt x="1150" y="2300"/>
                    </a:cubicBezTo>
                    <a:cubicBezTo>
                      <a:pt x="1784" y="2300"/>
                      <a:pt x="2298" y="1785"/>
                      <a:pt x="2298" y="1150"/>
                    </a:cubicBezTo>
                    <a:cubicBezTo>
                      <a:pt x="2298" y="514"/>
                      <a:pt x="1784" y="0"/>
                      <a:pt x="115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2577700" y="2061250"/>
                <a:ext cx="36525" cy="36575"/>
              </a:xfrm>
              <a:custGeom>
                <a:avLst/>
                <a:gdLst/>
                <a:ahLst/>
                <a:cxnLst/>
                <a:rect l="l" t="t" r="r" b="b"/>
                <a:pathLst>
                  <a:path w="1461" h="1463" extrusionOk="0">
                    <a:moveTo>
                      <a:pt x="731" y="1"/>
                    </a:moveTo>
                    <a:cubicBezTo>
                      <a:pt x="328" y="1"/>
                      <a:pt x="0" y="328"/>
                      <a:pt x="0" y="732"/>
                    </a:cubicBezTo>
                    <a:cubicBezTo>
                      <a:pt x="0" y="1135"/>
                      <a:pt x="328" y="1463"/>
                      <a:pt x="731" y="1463"/>
                    </a:cubicBezTo>
                    <a:cubicBezTo>
                      <a:pt x="1133" y="1463"/>
                      <a:pt x="1460" y="1135"/>
                      <a:pt x="1460" y="732"/>
                    </a:cubicBezTo>
                    <a:cubicBezTo>
                      <a:pt x="1460" y="328"/>
                      <a:pt x="1133" y="1"/>
                      <a:pt x="731"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2551450" y="2214650"/>
                <a:ext cx="21700" cy="36550"/>
              </a:xfrm>
              <a:custGeom>
                <a:avLst/>
                <a:gdLst/>
                <a:ahLst/>
                <a:cxnLst/>
                <a:rect l="l" t="t" r="r" b="b"/>
                <a:pathLst>
                  <a:path w="868" h="1462" extrusionOk="0">
                    <a:moveTo>
                      <a:pt x="189" y="1"/>
                    </a:moveTo>
                    <a:cubicBezTo>
                      <a:pt x="175" y="1"/>
                      <a:pt x="161" y="3"/>
                      <a:pt x="148" y="8"/>
                    </a:cubicBezTo>
                    <a:cubicBezTo>
                      <a:pt x="0" y="65"/>
                      <a:pt x="11" y="436"/>
                      <a:pt x="169" y="837"/>
                    </a:cubicBezTo>
                    <a:cubicBezTo>
                      <a:pt x="313" y="1200"/>
                      <a:pt x="531" y="1461"/>
                      <a:pt x="680" y="1461"/>
                    </a:cubicBezTo>
                    <a:cubicBezTo>
                      <a:pt x="695" y="1461"/>
                      <a:pt x="709" y="1459"/>
                      <a:pt x="723" y="1453"/>
                    </a:cubicBezTo>
                    <a:cubicBezTo>
                      <a:pt x="868" y="1395"/>
                      <a:pt x="859" y="1026"/>
                      <a:pt x="701" y="625"/>
                    </a:cubicBezTo>
                    <a:cubicBezTo>
                      <a:pt x="555" y="261"/>
                      <a:pt x="337" y="1"/>
                      <a:pt x="189" y="1"/>
                    </a:cubicBezTo>
                    <a:close/>
                  </a:path>
                </a:pathLst>
              </a:custGeom>
              <a:solidFill>
                <a:srgbClr val="AB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2372675" y="407050"/>
                <a:ext cx="29000" cy="28975"/>
              </a:xfrm>
              <a:custGeom>
                <a:avLst/>
                <a:gdLst/>
                <a:ahLst/>
                <a:cxnLst/>
                <a:rect l="l" t="t" r="r" b="b"/>
                <a:pathLst>
                  <a:path w="1160" h="1159" extrusionOk="0">
                    <a:moveTo>
                      <a:pt x="580" y="0"/>
                    </a:moveTo>
                    <a:cubicBezTo>
                      <a:pt x="261" y="0"/>
                      <a:pt x="1" y="260"/>
                      <a:pt x="1" y="579"/>
                    </a:cubicBezTo>
                    <a:cubicBezTo>
                      <a:pt x="1" y="900"/>
                      <a:pt x="261" y="1159"/>
                      <a:pt x="580" y="1159"/>
                    </a:cubicBezTo>
                    <a:cubicBezTo>
                      <a:pt x="901" y="1159"/>
                      <a:pt x="1159" y="900"/>
                      <a:pt x="1159" y="579"/>
                    </a:cubicBezTo>
                    <a:cubicBezTo>
                      <a:pt x="1159" y="260"/>
                      <a:pt x="901" y="0"/>
                      <a:pt x="58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2353000" y="471250"/>
                <a:ext cx="29050" cy="29000"/>
              </a:xfrm>
              <a:custGeom>
                <a:avLst/>
                <a:gdLst/>
                <a:ahLst/>
                <a:cxnLst/>
                <a:rect l="l" t="t" r="r" b="b"/>
                <a:pathLst>
                  <a:path w="1162" h="1160" extrusionOk="0">
                    <a:moveTo>
                      <a:pt x="580" y="1"/>
                    </a:moveTo>
                    <a:cubicBezTo>
                      <a:pt x="261" y="1"/>
                      <a:pt x="0" y="261"/>
                      <a:pt x="0" y="580"/>
                    </a:cubicBezTo>
                    <a:cubicBezTo>
                      <a:pt x="0" y="901"/>
                      <a:pt x="261" y="1159"/>
                      <a:pt x="580" y="1159"/>
                    </a:cubicBezTo>
                    <a:cubicBezTo>
                      <a:pt x="901" y="1159"/>
                      <a:pt x="1161" y="901"/>
                      <a:pt x="1161" y="580"/>
                    </a:cubicBezTo>
                    <a:cubicBezTo>
                      <a:pt x="1161" y="261"/>
                      <a:pt x="901"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2336450" y="533400"/>
                <a:ext cx="29000" cy="29000"/>
              </a:xfrm>
              <a:custGeom>
                <a:avLst/>
                <a:gdLst/>
                <a:ahLst/>
                <a:cxnLst/>
                <a:rect l="l" t="t" r="r" b="b"/>
                <a:pathLst>
                  <a:path w="1160" h="1160" extrusionOk="0">
                    <a:moveTo>
                      <a:pt x="580" y="1"/>
                    </a:moveTo>
                    <a:cubicBezTo>
                      <a:pt x="259" y="1"/>
                      <a:pt x="1" y="261"/>
                      <a:pt x="1" y="580"/>
                    </a:cubicBezTo>
                    <a:cubicBezTo>
                      <a:pt x="1" y="901"/>
                      <a:pt x="259" y="1159"/>
                      <a:pt x="580" y="1159"/>
                    </a:cubicBezTo>
                    <a:cubicBezTo>
                      <a:pt x="899" y="1159"/>
                      <a:pt x="1159" y="901"/>
                      <a:pt x="1159" y="580"/>
                    </a:cubicBezTo>
                    <a:cubicBezTo>
                      <a:pt x="1159" y="261"/>
                      <a:pt x="899"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2429800" y="407050"/>
                <a:ext cx="28975" cy="28975"/>
              </a:xfrm>
              <a:custGeom>
                <a:avLst/>
                <a:gdLst/>
                <a:ahLst/>
                <a:cxnLst/>
                <a:rect l="l" t="t" r="r" b="b"/>
                <a:pathLst>
                  <a:path w="1159" h="1159" extrusionOk="0">
                    <a:moveTo>
                      <a:pt x="579" y="0"/>
                    </a:moveTo>
                    <a:cubicBezTo>
                      <a:pt x="258" y="0"/>
                      <a:pt x="0" y="260"/>
                      <a:pt x="0" y="579"/>
                    </a:cubicBezTo>
                    <a:cubicBezTo>
                      <a:pt x="0" y="900"/>
                      <a:pt x="258" y="1159"/>
                      <a:pt x="579" y="1159"/>
                    </a:cubicBezTo>
                    <a:cubicBezTo>
                      <a:pt x="898" y="1159"/>
                      <a:pt x="1159" y="900"/>
                      <a:pt x="1159" y="579"/>
                    </a:cubicBezTo>
                    <a:cubicBezTo>
                      <a:pt x="1159" y="260"/>
                      <a:pt x="898" y="0"/>
                      <a:pt x="5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2449475" y="471250"/>
                <a:ext cx="29000" cy="29000"/>
              </a:xfrm>
              <a:custGeom>
                <a:avLst/>
                <a:gdLst/>
                <a:ahLst/>
                <a:cxnLst/>
                <a:rect l="l" t="t" r="r" b="b"/>
                <a:pathLst>
                  <a:path w="1160" h="1160" extrusionOk="0">
                    <a:moveTo>
                      <a:pt x="580" y="1"/>
                    </a:moveTo>
                    <a:cubicBezTo>
                      <a:pt x="259" y="1"/>
                      <a:pt x="1" y="261"/>
                      <a:pt x="1" y="580"/>
                    </a:cubicBezTo>
                    <a:cubicBezTo>
                      <a:pt x="1" y="901"/>
                      <a:pt x="259" y="1159"/>
                      <a:pt x="580" y="1159"/>
                    </a:cubicBezTo>
                    <a:cubicBezTo>
                      <a:pt x="899" y="1159"/>
                      <a:pt x="1159" y="901"/>
                      <a:pt x="1159" y="580"/>
                    </a:cubicBezTo>
                    <a:cubicBezTo>
                      <a:pt x="1159" y="261"/>
                      <a:pt x="899"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2466025" y="533400"/>
                <a:ext cx="28975" cy="29000"/>
              </a:xfrm>
              <a:custGeom>
                <a:avLst/>
                <a:gdLst/>
                <a:ahLst/>
                <a:cxnLst/>
                <a:rect l="l" t="t" r="r" b="b"/>
                <a:pathLst>
                  <a:path w="1159" h="1160" extrusionOk="0">
                    <a:moveTo>
                      <a:pt x="580" y="1"/>
                    </a:moveTo>
                    <a:cubicBezTo>
                      <a:pt x="261" y="1"/>
                      <a:pt x="0" y="261"/>
                      <a:pt x="0" y="580"/>
                    </a:cubicBezTo>
                    <a:cubicBezTo>
                      <a:pt x="0" y="901"/>
                      <a:pt x="261" y="1159"/>
                      <a:pt x="580" y="1159"/>
                    </a:cubicBezTo>
                    <a:cubicBezTo>
                      <a:pt x="901" y="1159"/>
                      <a:pt x="1159" y="901"/>
                      <a:pt x="1159" y="580"/>
                    </a:cubicBezTo>
                    <a:cubicBezTo>
                      <a:pt x="1159" y="261"/>
                      <a:pt x="901"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2357275" y="1993500"/>
                <a:ext cx="8125" cy="21850"/>
              </a:xfrm>
              <a:custGeom>
                <a:avLst/>
                <a:gdLst/>
                <a:ahLst/>
                <a:cxnLst/>
                <a:rect l="l" t="t" r="r" b="b"/>
                <a:pathLst>
                  <a:path w="325" h="874" extrusionOk="0">
                    <a:moveTo>
                      <a:pt x="179" y="0"/>
                    </a:moveTo>
                    <a:cubicBezTo>
                      <a:pt x="174" y="0"/>
                      <a:pt x="169" y="1"/>
                      <a:pt x="163" y="1"/>
                    </a:cubicBezTo>
                    <a:cubicBezTo>
                      <a:pt x="75" y="8"/>
                      <a:pt x="1" y="86"/>
                      <a:pt x="1" y="175"/>
                    </a:cubicBezTo>
                    <a:lnTo>
                      <a:pt x="1" y="726"/>
                    </a:lnTo>
                    <a:cubicBezTo>
                      <a:pt x="1" y="809"/>
                      <a:pt x="66" y="874"/>
                      <a:pt x="148" y="874"/>
                    </a:cubicBezTo>
                    <a:cubicBezTo>
                      <a:pt x="153" y="874"/>
                      <a:pt x="158" y="874"/>
                      <a:pt x="163" y="873"/>
                    </a:cubicBezTo>
                    <a:cubicBezTo>
                      <a:pt x="252" y="867"/>
                      <a:pt x="324" y="789"/>
                      <a:pt x="324" y="700"/>
                    </a:cubicBezTo>
                    <a:lnTo>
                      <a:pt x="324" y="149"/>
                    </a:lnTo>
                    <a:cubicBezTo>
                      <a:pt x="324" y="65"/>
                      <a:pt x="261" y="0"/>
                      <a:pt x="1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378925" y="1991650"/>
                <a:ext cx="8050" cy="21925"/>
              </a:xfrm>
              <a:custGeom>
                <a:avLst/>
                <a:gdLst/>
                <a:ahLst/>
                <a:cxnLst/>
                <a:rect l="l" t="t" r="r" b="b"/>
                <a:pathLst>
                  <a:path w="322" h="877" extrusionOk="0">
                    <a:moveTo>
                      <a:pt x="173" y="1"/>
                    </a:moveTo>
                    <a:cubicBezTo>
                      <a:pt x="169" y="1"/>
                      <a:pt x="165" y="1"/>
                      <a:pt x="161" y="1"/>
                    </a:cubicBezTo>
                    <a:cubicBezTo>
                      <a:pt x="72" y="10"/>
                      <a:pt x="0" y="88"/>
                      <a:pt x="0" y="177"/>
                    </a:cubicBezTo>
                    <a:lnTo>
                      <a:pt x="0" y="728"/>
                    </a:lnTo>
                    <a:cubicBezTo>
                      <a:pt x="0" y="813"/>
                      <a:pt x="66" y="876"/>
                      <a:pt x="149" y="876"/>
                    </a:cubicBezTo>
                    <a:cubicBezTo>
                      <a:pt x="153" y="876"/>
                      <a:pt x="157" y="876"/>
                      <a:pt x="161" y="876"/>
                    </a:cubicBezTo>
                    <a:cubicBezTo>
                      <a:pt x="250" y="867"/>
                      <a:pt x="321" y="789"/>
                      <a:pt x="321" y="700"/>
                    </a:cubicBezTo>
                    <a:lnTo>
                      <a:pt x="321" y="149"/>
                    </a:lnTo>
                    <a:cubicBezTo>
                      <a:pt x="321" y="64"/>
                      <a:pt x="256" y="1"/>
                      <a:pt x="17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2400500" y="1989875"/>
                <a:ext cx="8125" cy="21850"/>
              </a:xfrm>
              <a:custGeom>
                <a:avLst/>
                <a:gdLst/>
                <a:ahLst/>
                <a:cxnLst/>
                <a:rect l="l" t="t" r="r" b="b"/>
                <a:pathLst>
                  <a:path w="325" h="874" extrusionOk="0">
                    <a:moveTo>
                      <a:pt x="177" y="0"/>
                    </a:moveTo>
                    <a:cubicBezTo>
                      <a:pt x="172" y="0"/>
                      <a:pt x="167" y="0"/>
                      <a:pt x="161" y="1"/>
                    </a:cubicBezTo>
                    <a:cubicBezTo>
                      <a:pt x="72" y="7"/>
                      <a:pt x="1" y="85"/>
                      <a:pt x="1" y="174"/>
                    </a:cubicBezTo>
                    <a:lnTo>
                      <a:pt x="1" y="725"/>
                    </a:lnTo>
                    <a:cubicBezTo>
                      <a:pt x="1" y="809"/>
                      <a:pt x="64" y="874"/>
                      <a:pt x="146" y="874"/>
                    </a:cubicBezTo>
                    <a:cubicBezTo>
                      <a:pt x="151" y="874"/>
                      <a:pt x="156" y="873"/>
                      <a:pt x="161" y="873"/>
                    </a:cubicBezTo>
                    <a:cubicBezTo>
                      <a:pt x="250" y="866"/>
                      <a:pt x="324" y="788"/>
                      <a:pt x="324" y="699"/>
                    </a:cubicBezTo>
                    <a:lnTo>
                      <a:pt x="324" y="148"/>
                    </a:lnTo>
                    <a:cubicBezTo>
                      <a:pt x="324" y="65"/>
                      <a:pt x="259" y="0"/>
                      <a:pt x="17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2422150" y="1988025"/>
                <a:ext cx="8050" cy="21900"/>
              </a:xfrm>
              <a:custGeom>
                <a:avLst/>
                <a:gdLst/>
                <a:ahLst/>
                <a:cxnLst/>
                <a:rect l="l" t="t" r="r" b="b"/>
                <a:pathLst>
                  <a:path w="322" h="876" extrusionOk="0">
                    <a:moveTo>
                      <a:pt x="173" y="1"/>
                    </a:moveTo>
                    <a:cubicBezTo>
                      <a:pt x="169" y="1"/>
                      <a:pt x="165" y="1"/>
                      <a:pt x="161" y="1"/>
                    </a:cubicBezTo>
                    <a:cubicBezTo>
                      <a:pt x="72" y="10"/>
                      <a:pt x="0" y="88"/>
                      <a:pt x="0" y="177"/>
                    </a:cubicBezTo>
                    <a:lnTo>
                      <a:pt x="0" y="728"/>
                    </a:lnTo>
                    <a:cubicBezTo>
                      <a:pt x="0" y="813"/>
                      <a:pt x="66" y="876"/>
                      <a:pt x="149" y="876"/>
                    </a:cubicBezTo>
                    <a:cubicBezTo>
                      <a:pt x="153" y="876"/>
                      <a:pt x="157" y="876"/>
                      <a:pt x="161" y="875"/>
                    </a:cubicBezTo>
                    <a:cubicBezTo>
                      <a:pt x="250" y="867"/>
                      <a:pt x="321" y="789"/>
                      <a:pt x="321" y="700"/>
                    </a:cubicBezTo>
                    <a:lnTo>
                      <a:pt x="321" y="149"/>
                    </a:lnTo>
                    <a:cubicBezTo>
                      <a:pt x="321" y="64"/>
                      <a:pt x="256" y="1"/>
                      <a:pt x="17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2443725" y="1986225"/>
                <a:ext cx="8050" cy="21875"/>
              </a:xfrm>
              <a:custGeom>
                <a:avLst/>
                <a:gdLst/>
                <a:ahLst/>
                <a:cxnLst/>
                <a:rect l="l" t="t" r="r" b="b"/>
                <a:pathLst>
                  <a:path w="322" h="875" extrusionOk="0">
                    <a:moveTo>
                      <a:pt x="177" y="1"/>
                    </a:moveTo>
                    <a:cubicBezTo>
                      <a:pt x="172" y="1"/>
                      <a:pt x="167" y="1"/>
                      <a:pt x="161" y="1"/>
                    </a:cubicBezTo>
                    <a:cubicBezTo>
                      <a:pt x="72" y="8"/>
                      <a:pt x="1" y="86"/>
                      <a:pt x="1" y="175"/>
                    </a:cubicBezTo>
                    <a:lnTo>
                      <a:pt x="1" y="726"/>
                    </a:lnTo>
                    <a:cubicBezTo>
                      <a:pt x="1" y="810"/>
                      <a:pt x="64" y="874"/>
                      <a:pt x="146" y="874"/>
                    </a:cubicBezTo>
                    <a:cubicBezTo>
                      <a:pt x="151" y="874"/>
                      <a:pt x="156" y="874"/>
                      <a:pt x="161" y="874"/>
                    </a:cubicBezTo>
                    <a:cubicBezTo>
                      <a:pt x="250" y="867"/>
                      <a:pt x="322" y="789"/>
                      <a:pt x="322" y="700"/>
                    </a:cubicBezTo>
                    <a:lnTo>
                      <a:pt x="322" y="149"/>
                    </a:lnTo>
                    <a:cubicBezTo>
                      <a:pt x="322" y="65"/>
                      <a:pt x="258" y="1"/>
                      <a:pt x="17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465325" y="1984400"/>
                <a:ext cx="8100" cy="21900"/>
              </a:xfrm>
              <a:custGeom>
                <a:avLst/>
                <a:gdLst/>
                <a:ahLst/>
                <a:cxnLst/>
                <a:rect l="l" t="t" r="r" b="b"/>
                <a:pathLst>
                  <a:path w="324" h="876" extrusionOk="0">
                    <a:moveTo>
                      <a:pt x="173" y="0"/>
                    </a:moveTo>
                    <a:cubicBezTo>
                      <a:pt x="169" y="0"/>
                      <a:pt x="165" y="0"/>
                      <a:pt x="161" y="1"/>
                    </a:cubicBezTo>
                    <a:cubicBezTo>
                      <a:pt x="72" y="9"/>
                      <a:pt x="0" y="87"/>
                      <a:pt x="0" y="176"/>
                    </a:cubicBezTo>
                    <a:lnTo>
                      <a:pt x="0" y="727"/>
                    </a:lnTo>
                    <a:cubicBezTo>
                      <a:pt x="0" y="812"/>
                      <a:pt x="65" y="875"/>
                      <a:pt x="149" y="875"/>
                    </a:cubicBezTo>
                    <a:cubicBezTo>
                      <a:pt x="153" y="875"/>
                      <a:pt x="157" y="875"/>
                      <a:pt x="161" y="875"/>
                    </a:cubicBezTo>
                    <a:cubicBezTo>
                      <a:pt x="250" y="868"/>
                      <a:pt x="323" y="788"/>
                      <a:pt x="323" y="699"/>
                    </a:cubicBezTo>
                    <a:lnTo>
                      <a:pt x="323" y="148"/>
                    </a:lnTo>
                    <a:cubicBezTo>
                      <a:pt x="323" y="63"/>
                      <a:pt x="256" y="0"/>
                      <a:pt x="17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2349100" y="547500"/>
                <a:ext cx="30825" cy="1544250"/>
              </a:xfrm>
              <a:custGeom>
                <a:avLst/>
                <a:gdLst/>
                <a:ahLst/>
                <a:cxnLst/>
                <a:rect l="l" t="t" r="r" b="b"/>
                <a:pathLst>
                  <a:path w="1233" h="61770" extrusionOk="0">
                    <a:moveTo>
                      <a:pt x="154" y="1"/>
                    </a:moveTo>
                    <a:lnTo>
                      <a:pt x="0" y="31"/>
                    </a:lnTo>
                    <a:lnTo>
                      <a:pt x="1076" y="5368"/>
                    </a:lnTo>
                    <a:lnTo>
                      <a:pt x="354" y="61768"/>
                    </a:lnTo>
                    <a:lnTo>
                      <a:pt x="510" y="61770"/>
                    </a:lnTo>
                    <a:lnTo>
                      <a:pt x="1232" y="5353"/>
                    </a:lnTo>
                    <a:lnTo>
                      <a:pt x="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2365750" y="485525"/>
                <a:ext cx="29350" cy="1607800"/>
              </a:xfrm>
              <a:custGeom>
                <a:avLst/>
                <a:gdLst/>
                <a:ahLst/>
                <a:cxnLst/>
                <a:rect l="l" t="t" r="r" b="b"/>
                <a:pathLst>
                  <a:path w="1174" h="64312" extrusionOk="0">
                    <a:moveTo>
                      <a:pt x="141" y="0"/>
                    </a:moveTo>
                    <a:lnTo>
                      <a:pt x="0" y="20"/>
                    </a:lnTo>
                    <a:lnTo>
                      <a:pt x="1033" y="7847"/>
                    </a:lnTo>
                    <a:lnTo>
                      <a:pt x="610" y="64312"/>
                    </a:lnTo>
                    <a:lnTo>
                      <a:pt x="751" y="64312"/>
                    </a:lnTo>
                    <a:lnTo>
                      <a:pt x="1174" y="7838"/>
                    </a:lnTo>
                    <a:lnTo>
                      <a:pt x="1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2385600" y="421675"/>
                <a:ext cx="24700" cy="1670850"/>
              </a:xfrm>
              <a:custGeom>
                <a:avLst/>
                <a:gdLst/>
                <a:ahLst/>
                <a:cxnLst/>
                <a:rect l="l" t="t" r="r" b="b"/>
                <a:pathLst>
                  <a:path w="988" h="66834" extrusionOk="0">
                    <a:moveTo>
                      <a:pt x="126" y="1"/>
                    </a:moveTo>
                    <a:lnTo>
                      <a:pt x="0" y="12"/>
                    </a:lnTo>
                    <a:lnTo>
                      <a:pt x="861" y="10401"/>
                    </a:lnTo>
                    <a:lnTo>
                      <a:pt x="666" y="66833"/>
                    </a:lnTo>
                    <a:lnTo>
                      <a:pt x="792" y="66833"/>
                    </a:lnTo>
                    <a:lnTo>
                      <a:pt x="987" y="10397"/>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2422850" y="421475"/>
                <a:ext cx="22750" cy="1670600"/>
              </a:xfrm>
              <a:custGeom>
                <a:avLst/>
                <a:gdLst/>
                <a:ahLst/>
                <a:cxnLst/>
                <a:rect l="l" t="t" r="r" b="b"/>
                <a:pathLst>
                  <a:path w="910" h="66824" extrusionOk="0">
                    <a:moveTo>
                      <a:pt x="816" y="0"/>
                    </a:moveTo>
                    <a:lnTo>
                      <a:pt x="1" y="10409"/>
                    </a:lnTo>
                    <a:lnTo>
                      <a:pt x="94" y="66824"/>
                    </a:lnTo>
                    <a:lnTo>
                      <a:pt x="187" y="66824"/>
                    </a:lnTo>
                    <a:lnTo>
                      <a:pt x="96" y="10413"/>
                    </a:lnTo>
                    <a:lnTo>
                      <a:pt x="910" y="7"/>
                    </a:lnTo>
                    <a:lnTo>
                      <a:pt x="8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2438200" y="485625"/>
                <a:ext cx="26925" cy="1606900"/>
              </a:xfrm>
              <a:custGeom>
                <a:avLst/>
                <a:gdLst/>
                <a:ahLst/>
                <a:cxnLst/>
                <a:rect l="l" t="t" r="r" b="b"/>
                <a:pathLst>
                  <a:path w="1077" h="64276" extrusionOk="0">
                    <a:moveTo>
                      <a:pt x="983" y="1"/>
                    </a:moveTo>
                    <a:lnTo>
                      <a:pt x="1" y="7843"/>
                    </a:lnTo>
                    <a:lnTo>
                      <a:pt x="384" y="64275"/>
                    </a:lnTo>
                    <a:lnTo>
                      <a:pt x="480" y="64275"/>
                    </a:lnTo>
                    <a:lnTo>
                      <a:pt x="96" y="7849"/>
                    </a:lnTo>
                    <a:lnTo>
                      <a:pt x="1077" y="11"/>
                    </a:lnTo>
                    <a:lnTo>
                      <a:pt x="9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2453600" y="547675"/>
                <a:ext cx="28225" cy="1544400"/>
              </a:xfrm>
              <a:custGeom>
                <a:avLst/>
                <a:gdLst/>
                <a:ahLst/>
                <a:cxnLst/>
                <a:rect l="l" t="t" r="r" b="b"/>
                <a:pathLst>
                  <a:path w="1129" h="61776" extrusionOk="0">
                    <a:moveTo>
                      <a:pt x="1035" y="0"/>
                    </a:moveTo>
                    <a:lnTo>
                      <a:pt x="1" y="5361"/>
                    </a:lnTo>
                    <a:lnTo>
                      <a:pt x="651" y="61776"/>
                    </a:lnTo>
                    <a:lnTo>
                      <a:pt x="745" y="61776"/>
                    </a:lnTo>
                    <a:lnTo>
                      <a:pt x="94" y="5370"/>
                    </a:lnTo>
                    <a:lnTo>
                      <a:pt x="1129" y="18"/>
                    </a:lnTo>
                    <a:lnTo>
                      <a:pt x="10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2290900" y="2085075"/>
                <a:ext cx="231175" cy="43575"/>
              </a:xfrm>
              <a:custGeom>
                <a:avLst/>
                <a:gdLst/>
                <a:ahLst/>
                <a:cxnLst/>
                <a:rect l="l" t="t" r="r" b="b"/>
                <a:pathLst>
                  <a:path w="9247" h="1743" extrusionOk="0">
                    <a:moveTo>
                      <a:pt x="873" y="0"/>
                    </a:moveTo>
                    <a:cubicBezTo>
                      <a:pt x="391" y="0"/>
                      <a:pt x="0" y="391"/>
                      <a:pt x="0" y="872"/>
                    </a:cubicBezTo>
                    <a:cubicBezTo>
                      <a:pt x="0" y="1352"/>
                      <a:pt x="391" y="1742"/>
                      <a:pt x="873" y="1742"/>
                    </a:cubicBezTo>
                    <a:lnTo>
                      <a:pt x="8376" y="1742"/>
                    </a:lnTo>
                    <a:cubicBezTo>
                      <a:pt x="8856" y="1742"/>
                      <a:pt x="9246" y="1352"/>
                      <a:pt x="9246" y="872"/>
                    </a:cubicBezTo>
                    <a:cubicBezTo>
                      <a:pt x="9246" y="391"/>
                      <a:pt x="8856" y="0"/>
                      <a:pt x="8376"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2295300" y="2096125"/>
                <a:ext cx="20250" cy="24275"/>
              </a:xfrm>
              <a:custGeom>
                <a:avLst/>
                <a:gdLst/>
                <a:ahLst/>
                <a:cxnLst/>
                <a:rect l="l" t="t" r="r" b="b"/>
                <a:pathLst>
                  <a:path w="810" h="971" extrusionOk="0">
                    <a:moveTo>
                      <a:pt x="291" y="1"/>
                    </a:moveTo>
                    <a:cubicBezTo>
                      <a:pt x="243" y="37"/>
                      <a:pt x="198" y="81"/>
                      <a:pt x="163" y="135"/>
                    </a:cubicBezTo>
                    <a:cubicBezTo>
                      <a:pt x="0" y="387"/>
                      <a:pt x="74" y="723"/>
                      <a:pt x="326" y="886"/>
                    </a:cubicBezTo>
                    <a:cubicBezTo>
                      <a:pt x="416" y="943"/>
                      <a:pt x="516" y="971"/>
                      <a:pt x="616" y="971"/>
                    </a:cubicBezTo>
                    <a:cubicBezTo>
                      <a:pt x="682" y="971"/>
                      <a:pt x="747" y="959"/>
                      <a:pt x="809" y="936"/>
                    </a:cubicBezTo>
                    <a:lnTo>
                      <a:pt x="291"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2306025" y="2093325"/>
                <a:ext cx="20250" cy="24300"/>
              </a:xfrm>
              <a:custGeom>
                <a:avLst/>
                <a:gdLst/>
                <a:ahLst/>
                <a:cxnLst/>
                <a:rect l="l" t="t" r="r" b="b"/>
                <a:pathLst>
                  <a:path w="810" h="972" extrusionOk="0">
                    <a:moveTo>
                      <a:pt x="194" y="0"/>
                    </a:moveTo>
                    <a:cubicBezTo>
                      <a:pt x="128" y="0"/>
                      <a:pt x="63" y="12"/>
                      <a:pt x="1" y="35"/>
                    </a:cubicBezTo>
                    <a:lnTo>
                      <a:pt x="519" y="972"/>
                    </a:lnTo>
                    <a:cubicBezTo>
                      <a:pt x="567" y="935"/>
                      <a:pt x="610" y="891"/>
                      <a:pt x="647" y="837"/>
                    </a:cubicBezTo>
                    <a:cubicBezTo>
                      <a:pt x="810" y="586"/>
                      <a:pt x="736" y="249"/>
                      <a:pt x="484" y="87"/>
                    </a:cubicBezTo>
                    <a:cubicBezTo>
                      <a:pt x="394" y="28"/>
                      <a:pt x="294" y="0"/>
                      <a:pt x="194"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2494125" y="2093275"/>
                <a:ext cx="22900" cy="22025"/>
              </a:xfrm>
              <a:custGeom>
                <a:avLst/>
                <a:gdLst/>
                <a:ahLst/>
                <a:cxnLst/>
                <a:rect l="l" t="t" r="r" b="b"/>
                <a:pathLst>
                  <a:path w="916" h="881" extrusionOk="0">
                    <a:moveTo>
                      <a:pt x="308" y="1"/>
                    </a:moveTo>
                    <a:cubicBezTo>
                      <a:pt x="197" y="1"/>
                      <a:pt x="90" y="36"/>
                      <a:pt x="0" y="97"/>
                    </a:cubicBezTo>
                    <a:lnTo>
                      <a:pt x="729" y="880"/>
                    </a:lnTo>
                    <a:cubicBezTo>
                      <a:pt x="766" y="833"/>
                      <a:pt x="798" y="781"/>
                      <a:pt x="818" y="720"/>
                    </a:cubicBezTo>
                    <a:cubicBezTo>
                      <a:pt x="916" y="436"/>
                      <a:pt x="766" y="128"/>
                      <a:pt x="482" y="30"/>
                    </a:cubicBezTo>
                    <a:cubicBezTo>
                      <a:pt x="424" y="10"/>
                      <a:pt x="366" y="1"/>
                      <a:pt x="30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2486475" y="2098400"/>
                <a:ext cx="22950" cy="22025"/>
              </a:xfrm>
              <a:custGeom>
                <a:avLst/>
                <a:gdLst/>
                <a:ahLst/>
                <a:cxnLst/>
                <a:rect l="l" t="t" r="r" b="b"/>
                <a:pathLst>
                  <a:path w="918" h="881" extrusionOk="0">
                    <a:moveTo>
                      <a:pt x="189" y="1"/>
                    </a:moveTo>
                    <a:cubicBezTo>
                      <a:pt x="150" y="48"/>
                      <a:pt x="117" y="103"/>
                      <a:pt x="98" y="163"/>
                    </a:cubicBezTo>
                    <a:cubicBezTo>
                      <a:pt x="0" y="445"/>
                      <a:pt x="152" y="756"/>
                      <a:pt x="434" y="851"/>
                    </a:cubicBezTo>
                    <a:cubicBezTo>
                      <a:pt x="493" y="871"/>
                      <a:pt x="552" y="881"/>
                      <a:pt x="610" y="881"/>
                    </a:cubicBezTo>
                    <a:cubicBezTo>
                      <a:pt x="720" y="881"/>
                      <a:pt x="826" y="847"/>
                      <a:pt x="917" y="785"/>
                    </a:cubicBezTo>
                    <a:lnTo>
                      <a:pt x="917" y="785"/>
                    </a:lnTo>
                    <a:lnTo>
                      <a:pt x="918" y="786"/>
                    </a:lnTo>
                    <a:lnTo>
                      <a:pt x="918" y="784"/>
                    </a:lnTo>
                    <a:cubicBezTo>
                      <a:pt x="918" y="784"/>
                      <a:pt x="917" y="784"/>
                      <a:pt x="917" y="785"/>
                    </a:cubicBezTo>
                    <a:lnTo>
                      <a:pt x="917" y="785"/>
                    </a:lnTo>
                    <a:lnTo>
                      <a:pt x="189"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2380225" y="414575"/>
                <a:ext cx="13900" cy="13975"/>
              </a:xfrm>
              <a:custGeom>
                <a:avLst/>
                <a:gdLst/>
                <a:ahLst/>
                <a:cxnLst/>
                <a:rect l="l" t="t" r="r" b="b"/>
                <a:pathLst>
                  <a:path w="556" h="559" extrusionOk="0">
                    <a:moveTo>
                      <a:pt x="278" y="1"/>
                    </a:moveTo>
                    <a:cubicBezTo>
                      <a:pt x="124" y="1"/>
                      <a:pt x="0" y="124"/>
                      <a:pt x="0" y="278"/>
                    </a:cubicBezTo>
                    <a:cubicBezTo>
                      <a:pt x="0" y="432"/>
                      <a:pt x="124" y="558"/>
                      <a:pt x="278" y="558"/>
                    </a:cubicBezTo>
                    <a:cubicBezTo>
                      <a:pt x="432" y="558"/>
                      <a:pt x="556" y="432"/>
                      <a:pt x="556" y="278"/>
                    </a:cubicBezTo>
                    <a:cubicBezTo>
                      <a:pt x="556" y="124"/>
                      <a:pt x="432" y="1"/>
                      <a:pt x="27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2360525" y="478800"/>
                <a:ext cx="13975" cy="13950"/>
              </a:xfrm>
              <a:custGeom>
                <a:avLst/>
                <a:gdLst/>
                <a:ahLst/>
                <a:cxnLst/>
                <a:rect l="l" t="t" r="r" b="b"/>
                <a:pathLst>
                  <a:path w="559" h="558" extrusionOk="0">
                    <a:moveTo>
                      <a:pt x="279" y="0"/>
                    </a:moveTo>
                    <a:cubicBezTo>
                      <a:pt x="125" y="0"/>
                      <a:pt x="1" y="124"/>
                      <a:pt x="1" y="278"/>
                    </a:cubicBezTo>
                    <a:cubicBezTo>
                      <a:pt x="1" y="432"/>
                      <a:pt x="125" y="558"/>
                      <a:pt x="279" y="558"/>
                    </a:cubicBezTo>
                    <a:cubicBezTo>
                      <a:pt x="433" y="558"/>
                      <a:pt x="558" y="432"/>
                      <a:pt x="558" y="278"/>
                    </a:cubicBezTo>
                    <a:cubicBezTo>
                      <a:pt x="558" y="124"/>
                      <a:pt x="433" y="0"/>
                      <a:pt x="2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2344000" y="540950"/>
                <a:ext cx="13900" cy="13900"/>
              </a:xfrm>
              <a:custGeom>
                <a:avLst/>
                <a:gdLst/>
                <a:ahLst/>
                <a:cxnLst/>
                <a:rect l="l" t="t" r="r" b="b"/>
                <a:pathLst>
                  <a:path w="556" h="556" extrusionOk="0">
                    <a:moveTo>
                      <a:pt x="278" y="0"/>
                    </a:moveTo>
                    <a:cubicBezTo>
                      <a:pt x="124" y="0"/>
                      <a:pt x="0" y="124"/>
                      <a:pt x="0" y="278"/>
                    </a:cubicBezTo>
                    <a:cubicBezTo>
                      <a:pt x="0" y="432"/>
                      <a:pt x="124" y="556"/>
                      <a:pt x="278" y="556"/>
                    </a:cubicBezTo>
                    <a:cubicBezTo>
                      <a:pt x="432" y="556"/>
                      <a:pt x="556" y="432"/>
                      <a:pt x="556" y="278"/>
                    </a:cubicBezTo>
                    <a:cubicBezTo>
                      <a:pt x="556" y="124"/>
                      <a:pt x="432" y="0"/>
                      <a:pt x="27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2437325" y="414575"/>
                <a:ext cx="13925" cy="13975"/>
              </a:xfrm>
              <a:custGeom>
                <a:avLst/>
                <a:gdLst/>
                <a:ahLst/>
                <a:cxnLst/>
                <a:rect l="l" t="t" r="r" b="b"/>
                <a:pathLst>
                  <a:path w="557" h="559" extrusionOk="0">
                    <a:moveTo>
                      <a:pt x="278" y="1"/>
                    </a:moveTo>
                    <a:cubicBezTo>
                      <a:pt x="124" y="1"/>
                      <a:pt x="1" y="124"/>
                      <a:pt x="1" y="278"/>
                    </a:cubicBezTo>
                    <a:cubicBezTo>
                      <a:pt x="1" y="432"/>
                      <a:pt x="124" y="558"/>
                      <a:pt x="278" y="558"/>
                    </a:cubicBezTo>
                    <a:cubicBezTo>
                      <a:pt x="433" y="558"/>
                      <a:pt x="556" y="432"/>
                      <a:pt x="556" y="278"/>
                    </a:cubicBezTo>
                    <a:cubicBezTo>
                      <a:pt x="556" y="124"/>
                      <a:pt x="433" y="1"/>
                      <a:pt x="27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2457025" y="478800"/>
                <a:ext cx="13900" cy="13950"/>
              </a:xfrm>
              <a:custGeom>
                <a:avLst/>
                <a:gdLst/>
                <a:ahLst/>
                <a:cxnLst/>
                <a:rect l="l" t="t" r="r" b="b"/>
                <a:pathLst>
                  <a:path w="556" h="558" extrusionOk="0">
                    <a:moveTo>
                      <a:pt x="278" y="0"/>
                    </a:moveTo>
                    <a:cubicBezTo>
                      <a:pt x="124" y="0"/>
                      <a:pt x="0" y="124"/>
                      <a:pt x="0" y="278"/>
                    </a:cubicBezTo>
                    <a:cubicBezTo>
                      <a:pt x="0" y="432"/>
                      <a:pt x="124" y="558"/>
                      <a:pt x="278" y="558"/>
                    </a:cubicBezTo>
                    <a:cubicBezTo>
                      <a:pt x="432" y="558"/>
                      <a:pt x="556" y="432"/>
                      <a:pt x="556" y="278"/>
                    </a:cubicBezTo>
                    <a:cubicBezTo>
                      <a:pt x="556" y="124"/>
                      <a:pt x="432" y="0"/>
                      <a:pt x="27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2473550" y="540950"/>
                <a:ext cx="13975" cy="13900"/>
              </a:xfrm>
              <a:custGeom>
                <a:avLst/>
                <a:gdLst/>
                <a:ahLst/>
                <a:cxnLst/>
                <a:rect l="l" t="t" r="r" b="b"/>
                <a:pathLst>
                  <a:path w="559" h="556" extrusionOk="0">
                    <a:moveTo>
                      <a:pt x="279" y="0"/>
                    </a:moveTo>
                    <a:cubicBezTo>
                      <a:pt x="125" y="0"/>
                      <a:pt x="1" y="124"/>
                      <a:pt x="1" y="278"/>
                    </a:cubicBezTo>
                    <a:cubicBezTo>
                      <a:pt x="1" y="432"/>
                      <a:pt x="125" y="556"/>
                      <a:pt x="279" y="556"/>
                    </a:cubicBezTo>
                    <a:cubicBezTo>
                      <a:pt x="433" y="556"/>
                      <a:pt x="558" y="432"/>
                      <a:pt x="558" y="278"/>
                    </a:cubicBezTo>
                    <a:cubicBezTo>
                      <a:pt x="558" y="124"/>
                      <a:pt x="433" y="0"/>
                      <a:pt x="2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38"/>
            <p:cNvSpPr/>
            <p:nvPr/>
          </p:nvSpPr>
          <p:spPr>
            <a:xfrm>
              <a:off x="7482563" y="3621250"/>
              <a:ext cx="303759" cy="248318"/>
            </a:xfrm>
            <a:custGeom>
              <a:avLst/>
              <a:gdLst/>
              <a:ahLst/>
              <a:cxnLst/>
              <a:rect l="l" t="t" r="r" b="b"/>
              <a:pathLst>
                <a:path w="20809" h="17011" extrusionOk="0">
                  <a:moveTo>
                    <a:pt x="0" y="1"/>
                  </a:moveTo>
                  <a:lnTo>
                    <a:pt x="8777" y="8340"/>
                  </a:lnTo>
                  <a:lnTo>
                    <a:pt x="5508" y="8954"/>
                  </a:lnTo>
                  <a:lnTo>
                    <a:pt x="20809" y="17011"/>
                  </a:lnTo>
                  <a:lnTo>
                    <a:pt x="10949" y="9685"/>
                  </a:lnTo>
                  <a:lnTo>
                    <a:pt x="14704" y="888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1078132" flipH="1">
              <a:off x="8259887" y="2727133"/>
              <a:ext cx="585175" cy="411204"/>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8"/>
          <p:cNvGrpSpPr/>
          <p:nvPr/>
        </p:nvGrpSpPr>
        <p:grpSpPr>
          <a:xfrm>
            <a:off x="3657715" y="365550"/>
            <a:ext cx="1828520" cy="906850"/>
            <a:chOff x="3657715" y="365550"/>
            <a:chExt cx="1828520" cy="906850"/>
          </a:xfrm>
        </p:grpSpPr>
        <p:sp>
          <p:nvSpPr>
            <p:cNvPr id="563" name="Google Shape;563;p38"/>
            <p:cNvSpPr/>
            <p:nvPr/>
          </p:nvSpPr>
          <p:spPr>
            <a:xfrm>
              <a:off x="4884319" y="587601"/>
              <a:ext cx="601916" cy="529230"/>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flipH="1">
              <a:off x="3657715" y="587601"/>
              <a:ext cx="601916" cy="529230"/>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4443675" y="1054450"/>
              <a:ext cx="55350" cy="40825"/>
            </a:xfrm>
            <a:custGeom>
              <a:avLst/>
              <a:gdLst/>
              <a:ahLst/>
              <a:cxnLst/>
              <a:rect l="l" t="t" r="r" b="b"/>
              <a:pathLst>
                <a:path w="2214" h="1633" extrusionOk="0">
                  <a:moveTo>
                    <a:pt x="816" y="1"/>
                  </a:moveTo>
                  <a:cubicBezTo>
                    <a:pt x="367" y="1"/>
                    <a:pt x="0" y="367"/>
                    <a:pt x="0" y="816"/>
                  </a:cubicBezTo>
                  <a:cubicBezTo>
                    <a:pt x="0" y="1266"/>
                    <a:pt x="367" y="1632"/>
                    <a:pt x="816" y="1632"/>
                  </a:cubicBezTo>
                  <a:lnTo>
                    <a:pt x="1395" y="1632"/>
                  </a:lnTo>
                  <a:cubicBezTo>
                    <a:pt x="1844" y="1632"/>
                    <a:pt x="2213" y="1266"/>
                    <a:pt x="2213" y="816"/>
                  </a:cubicBezTo>
                  <a:cubicBezTo>
                    <a:pt x="2213" y="367"/>
                    <a:pt x="1844" y="1"/>
                    <a:pt x="1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4600250" y="1080150"/>
              <a:ext cx="59575" cy="45300"/>
            </a:xfrm>
            <a:custGeom>
              <a:avLst/>
              <a:gdLst/>
              <a:ahLst/>
              <a:cxnLst/>
              <a:rect l="l" t="t" r="r" b="b"/>
              <a:pathLst>
                <a:path w="2383" h="1812" extrusionOk="0">
                  <a:moveTo>
                    <a:pt x="917" y="0"/>
                  </a:moveTo>
                  <a:cubicBezTo>
                    <a:pt x="573" y="0"/>
                    <a:pt x="251" y="219"/>
                    <a:pt x="139" y="563"/>
                  </a:cubicBezTo>
                  <a:cubicBezTo>
                    <a:pt x="0" y="990"/>
                    <a:pt x="237" y="1452"/>
                    <a:pt x="664" y="1591"/>
                  </a:cubicBezTo>
                  <a:lnTo>
                    <a:pt x="1215" y="1771"/>
                  </a:lnTo>
                  <a:cubicBezTo>
                    <a:pt x="1298" y="1798"/>
                    <a:pt x="1383" y="1811"/>
                    <a:pt x="1466" y="1811"/>
                  </a:cubicBezTo>
                  <a:cubicBezTo>
                    <a:pt x="1810" y="1811"/>
                    <a:pt x="2132" y="1591"/>
                    <a:pt x="2243" y="1246"/>
                  </a:cubicBezTo>
                  <a:cubicBezTo>
                    <a:pt x="2382" y="821"/>
                    <a:pt x="2146" y="357"/>
                    <a:pt x="1721" y="218"/>
                  </a:cubicBezTo>
                  <a:lnTo>
                    <a:pt x="1167" y="40"/>
                  </a:lnTo>
                  <a:cubicBezTo>
                    <a:pt x="1084" y="13"/>
                    <a:pt x="1000"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4375000" y="365550"/>
              <a:ext cx="393950" cy="906850"/>
            </a:xfrm>
            <a:custGeom>
              <a:avLst/>
              <a:gdLst/>
              <a:ahLst/>
              <a:cxnLst/>
              <a:rect l="l" t="t" r="r" b="b"/>
              <a:pathLst>
                <a:path w="15758" h="36274" extrusionOk="0">
                  <a:moveTo>
                    <a:pt x="1159" y="0"/>
                  </a:moveTo>
                  <a:cubicBezTo>
                    <a:pt x="619" y="0"/>
                    <a:pt x="310" y="669"/>
                    <a:pt x="224" y="1223"/>
                  </a:cubicBezTo>
                  <a:cubicBezTo>
                    <a:pt x="1" y="2654"/>
                    <a:pt x="187" y="4114"/>
                    <a:pt x="409" y="5546"/>
                  </a:cubicBezTo>
                  <a:cubicBezTo>
                    <a:pt x="1012" y="9445"/>
                    <a:pt x="1875" y="13300"/>
                    <a:pt x="2736" y="17148"/>
                  </a:cubicBezTo>
                  <a:cubicBezTo>
                    <a:pt x="2283" y="18183"/>
                    <a:pt x="1246" y="19300"/>
                    <a:pt x="1391" y="20422"/>
                  </a:cubicBezTo>
                  <a:cubicBezTo>
                    <a:pt x="1472" y="21057"/>
                    <a:pt x="1927" y="21576"/>
                    <a:pt x="2400" y="22010"/>
                  </a:cubicBezTo>
                  <a:cubicBezTo>
                    <a:pt x="3162" y="22708"/>
                    <a:pt x="4268" y="23656"/>
                    <a:pt x="5203" y="24112"/>
                  </a:cubicBezTo>
                  <a:cubicBezTo>
                    <a:pt x="4865" y="25531"/>
                    <a:pt x="2979" y="32917"/>
                    <a:pt x="1383" y="36273"/>
                  </a:cubicBezTo>
                  <a:lnTo>
                    <a:pt x="9479" y="36273"/>
                  </a:lnTo>
                  <a:cubicBezTo>
                    <a:pt x="9373" y="34440"/>
                    <a:pt x="10522" y="27188"/>
                    <a:pt x="10603" y="25357"/>
                  </a:cubicBezTo>
                  <a:cubicBezTo>
                    <a:pt x="12948" y="22708"/>
                    <a:pt x="12978" y="18404"/>
                    <a:pt x="13904" y="14989"/>
                  </a:cubicBezTo>
                  <a:cubicBezTo>
                    <a:pt x="14354" y="13336"/>
                    <a:pt x="14800" y="11683"/>
                    <a:pt x="15250" y="10030"/>
                  </a:cubicBezTo>
                  <a:cubicBezTo>
                    <a:pt x="15503" y="9095"/>
                    <a:pt x="15757" y="8110"/>
                    <a:pt x="15521" y="7169"/>
                  </a:cubicBezTo>
                  <a:cubicBezTo>
                    <a:pt x="15465" y="6943"/>
                    <a:pt x="15279" y="6684"/>
                    <a:pt x="15078" y="6684"/>
                  </a:cubicBezTo>
                  <a:cubicBezTo>
                    <a:pt x="15038" y="6684"/>
                    <a:pt x="14997" y="6694"/>
                    <a:pt x="14957" y="6718"/>
                  </a:cubicBezTo>
                  <a:cubicBezTo>
                    <a:pt x="14889" y="6759"/>
                    <a:pt x="14844" y="6826"/>
                    <a:pt x="14803" y="6893"/>
                  </a:cubicBezTo>
                  <a:cubicBezTo>
                    <a:pt x="13449" y="9078"/>
                    <a:pt x="13091" y="11529"/>
                    <a:pt x="11642" y="13651"/>
                  </a:cubicBezTo>
                  <a:cubicBezTo>
                    <a:pt x="11387" y="12885"/>
                    <a:pt x="10604" y="12332"/>
                    <a:pt x="9799" y="12332"/>
                  </a:cubicBezTo>
                  <a:cubicBezTo>
                    <a:pt x="9768" y="12332"/>
                    <a:pt x="9736" y="12332"/>
                    <a:pt x="9705" y="12334"/>
                  </a:cubicBezTo>
                  <a:cubicBezTo>
                    <a:pt x="9184" y="12365"/>
                    <a:pt x="8691" y="12629"/>
                    <a:pt x="8351" y="13022"/>
                  </a:cubicBezTo>
                  <a:cubicBezTo>
                    <a:pt x="8058" y="12610"/>
                    <a:pt x="7579" y="12338"/>
                    <a:pt x="7036" y="12338"/>
                  </a:cubicBezTo>
                  <a:cubicBezTo>
                    <a:pt x="6153" y="12338"/>
                    <a:pt x="5431" y="13061"/>
                    <a:pt x="5431" y="13944"/>
                  </a:cubicBezTo>
                  <a:lnTo>
                    <a:pt x="5431" y="14028"/>
                  </a:lnTo>
                  <a:cubicBezTo>
                    <a:pt x="5407" y="14048"/>
                    <a:pt x="5385" y="14067"/>
                    <a:pt x="5361" y="14087"/>
                  </a:cubicBezTo>
                  <a:cubicBezTo>
                    <a:pt x="3730" y="9996"/>
                    <a:pt x="2619" y="5700"/>
                    <a:pt x="2064" y="1333"/>
                  </a:cubicBezTo>
                  <a:cubicBezTo>
                    <a:pt x="1992" y="767"/>
                    <a:pt x="1788" y="55"/>
                    <a:pt x="1222" y="3"/>
                  </a:cubicBezTo>
                  <a:cubicBezTo>
                    <a:pt x="1201" y="1"/>
                    <a:pt x="1180"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4460475" y="1026300"/>
              <a:ext cx="174775" cy="137950"/>
            </a:xfrm>
            <a:custGeom>
              <a:avLst/>
              <a:gdLst/>
              <a:ahLst/>
              <a:cxnLst/>
              <a:rect l="l" t="t" r="r" b="b"/>
              <a:pathLst>
                <a:path w="6991" h="5518" extrusionOk="0">
                  <a:moveTo>
                    <a:pt x="2940" y="0"/>
                  </a:moveTo>
                  <a:cubicBezTo>
                    <a:pt x="2344" y="0"/>
                    <a:pt x="1747" y="48"/>
                    <a:pt x="1155" y="131"/>
                  </a:cubicBezTo>
                  <a:cubicBezTo>
                    <a:pt x="843" y="1302"/>
                    <a:pt x="443" y="2736"/>
                    <a:pt x="1" y="4188"/>
                  </a:cubicBezTo>
                  <a:cubicBezTo>
                    <a:pt x="262" y="4168"/>
                    <a:pt x="524" y="4159"/>
                    <a:pt x="785" y="4159"/>
                  </a:cubicBezTo>
                  <a:cubicBezTo>
                    <a:pt x="922" y="4159"/>
                    <a:pt x="1058" y="4162"/>
                    <a:pt x="1194" y="4166"/>
                  </a:cubicBezTo>
                  <a:cubicBezTo>
                    <a:pt x="2151" y="4192"/>
                    <a:pt x="3127" y="4294"/>
                    <a:pt x="4051" y="4550"/>
                  </a:cubicBezTo>
                  <a:cubicBezTo>
                    <a:pt x="4875" y="4778"/>
                    <a:pt x="5661" y="5112"/>
                    <a:pt x="6414" y="5518"/>
                  </a:cubicBezTo>
                  <a:cubicBezTo>
                    <a:pt x="6604" y="3923"/>
                    <a:pt x="6832" y="2216"/>
                    <a:pt x="6991" y="886"/>
                  </a:cubicBezTo>
                  <a:cubicBezTo>
                    <a:pt x="6266" y="548"/>
                    <a:pt x="5502" y="296"/>
                    <a:pt x="4704" y="153"/>
                  </a:cubicBezTo>
                  <a:cubicBezTo>
                    <a:pt x="4118" y="47"/>
                    <a:pt x="3529"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4426000" y="739775"/>
              <a:ext cx="212625" cy="123200"/>
            </a:xfrm>
            <a:custGeom>
              <a:avLst/>
              <a:gdLst/>
              <a:ahLst/>
              <a:cxnLst/>
              <a:rect l="l" t="t" r="r" b="b"/>
              <a:pathLst>
                <a:path w="8505" h="4928" extrusionOk="0">
                  <a:moveTo>
                    <a:pt x="2715" y="1"/>
                  </a:moveTo>
                  <a:cubicBezTo>
                    <a:pt x="2397" y="1"/>
                    <a:pt x="2102" y="163"/>
                    <a:pt x="1838" y="478"/>
                  </a:cubicBezTo>
                  <a:cubicBezTo>
                    <a:pt x="1564" y="808"/>
                    <a:pt x="1317" y="1159"/>
                    <a:pt x="1078" y="1498"/>
                  </a:cubicBezTo>
                  <a:cubicBezTo>
                    <a:pt x="759" y="1956"/>
                    <a:pt x="427" y="2428"/>
                    <a:pt x="26" y="2843"/>
                  </a:cubicBezTo>
                  <a:cubicBezTo>
                    <a:pt x="0" y="2871"/>
                    <a:pt x="0" y="2914"/>
                    <a:pt x="28" y="2940"/>
                  </a:cubicBezTo>
                  <a:cubicBezTo>
                    <a:pt x="41" y="2954"/>
                    <a:pt x="58" y="2961"/>
                    <a:pt x="75" y="2961"/>
                  </a:cubicBezTo>
                  <a:cubicBezTo>
                    <a:pt x="93" y="2961"/>
                    <a:pt x="112" y="2954"/>
                    <a:pt x="126" y="2940"/>
                  </a:cubicBezTo>
                  <a:cubicBezTo>
                    <a:pt x="534" y="2517"/>
                    <a:pt x="868" y="2040"/>
                    <a:pt x="1191" y="1578"/>
                  </a:cubicBezTo>
                  <a:cubicBezTo>
                    <a:pt x="1428" y="1240"/>
                    <a:pt x="1673" y="890"/>
                    <a:pt x="1944" y="567"/>
                  </a:cubicBezTo>
                  <a:cubicBezTo>
                    <a:pt x="2185" y="281"/>
                    <a:pt x="2456" y="140"/>
                    <a:pt x="2732" y="140"/>
                  </a:cubicBezTo>
                  <a:cubicBezTo>
                    <a:pt x="2734" y="140"/>
                    <a:pt x="2736" y="140"/>
                    <a:pt x="2738" y="140"/>
                  </a:cubicBezTo>
                  <a:cubicBezTo>
                    <a:pt x="3434" y="153"/>
                    <a:pt x="4146" y="1077"/>
                    <a:pt x="4450" y="1472"/>
                  </a:cubicBezTo>
                  <a:cubicBezTo>
                    <a:pt x="5018" y="2210"/>
                    <a:pt x="6157" y="3372"/>
                    <a:pt x="7715" y="3372"/>
                  </a:cubicBezTo>
                  <a:cubicBezTo>
                    <a:pt x="7857" y="3372"/>
                    <a:pt x="8002" y="3362"/>
                    <a:pt x="8150" y="3342"/>
                  </a:cubicBezTo>
                  <a:lnTo>
                    <a:pt x="8150" y="3342"/>
                  </a:lnTo>
                  <a:cubicBezTo>
                    <a:pt x="8344" y="3498"/>
                    <a:pt x="8274" y="3784"/>
                    <a:pt x="8140" y="4006"/>
                  </a:cubicBezTo>
                  <a:cubicBezTo>
                    <a:pt x="7805" y="4562"/>
                    <a:pt x="7143" y="4788"/>
                    <a:pt x="6553" y="4788"/>
                  </a:cubicBezTo>
                  <a:cubicBezTo>
                    <a:pt x="6423" y="4788"/>
                    <a:pt x="6297" y="4777"/>
                    <a:pt x="6179" y="4756"/>
                  </a:cubicBezTo>
                  <a:cubicBezTo>
                    <a:pt x="5406" y="4624"/>
                    <a:pt x="4732" y="4157"/>
                    <a:pt x="4172" y="3717"/>
                  </a:cubicBezTo>
                  <a:cubicBezTo>
                    <a:pt x="4159" y="3708"/>
                    <a:pt x="4145" y="3704"/>
                    <a:pt x="4130" y="3704"/>
                  </a:cubicBezTo>
                  <a:cubicBezTo>
                    <a:pt x="4110" y="3704"/>
                    <a:pt x="4090" y="3712"/>
                    <a:pt x="4076" y="3730"/>
                  </a:cubicBezTo>
                  <a:cubicBezTo>
                    <a:pt x="4053" y="3758"/>
                    <a:pt x="4057" y="3804"/>
                    <a:pt x="4087" y="3826"/>
                  </a:cubicBezTo>
                  <a:cubicBezTo>
                    <a:pt x="4660" y="4277"/>
                    <a:pt x="5354" y="4756"/>
                    <a:pt x="6155" y="4893"/>
                  </a:cubicBezTo>
                  <a:cubicBezTo>
                    <a:pt x="6289" y="4917"/>
                    <a:pt x="6425" y="4928"/>
                    <a:pt x="6559" y="4928"/>
                  </a:cubicBezTo>
                  <a:lnTo>
                    <a:pt x="6559" y="4928"/>
                  </a:lnTo>
                  <a:cubicBezTo>
                    <a:pt x="7275" y="4927"/>
                    <a:pt x="7938" y="4606"/>
                    <a:pt x="8259" y="4075"/>
                  </a:cubicBezTo>
                  <a:cubicBezTo>
                    <a:pt x="8428" y="3793"/>
                    <a:pt x="8504" y="3420"/>
                    <a:pt x="8209" y="3212"/>
                  </a:cubicBezTo>
                  <a:cubicBezTo>
                    <a:pt x="8197" y="3205"/>
                    <a:pt x="8184" y="3199"/>
                    <a:pt x="8171" y="3199"/>
                  </a:cubicBezTo>
                  <a:cubicBezTo>
                    <a:pt x="8167" y="3199"/>
                    <a:pt x="8163" y="3200"/>
                    <a:pt x="8159" y="3201"/>
                  </a:cubicBezTo>
                  <a:cubicBezTo>
                    <a:pt x="8009" y="3223"/>
                    <a:pt x="7862" y="3233"/>
                    <a:pt x="7718" y="3233"/>
                  </a:cubicBezTo>
                  <a:cubicBezTo>
                    <a:pt x="6216" y="3233"/>
                    <a:pt x="5111" y="2104"/>
                    <a:pt x="4560" y="1389"/>
                  </a:cubicBezTo>
                  <a:cubicBezTo>
                    <a:pt x="4037" y="710"/>
                    <a:pt x="3413" y="14"/>
                    <a:pt x="2740" y="1"/>
                  </a:cubicBezTo>
                  <a:cubicBezTo>
                    <a:pt x="2732" y="1"/>
                    <a:pt x="2723" y="1"/>
                    <a:pt x="2715" y="1"/>
                  </a:cubicBezTo>
                  <a:close/>
                  <a:moveTo>
                    <a:pt x="6559" y="4928"/>
                  </a:moveTo>
                  <a:lnTo>
                    <a:pt x="6559" y="4928"/>
                  </a:lnTo>
                  <a:cubicBezTo>
                    <a:pt x="6559" y="4928"/>
                    <a:pt x="6559" y="4928"/>
                    <a:pt x="6558" y="4928"/>
                  </a:cubicBezTo>
                  <a:lnTo>
                    <a:pt x="6560" y="4928"/>
                  </a:lnTo>
                  <a:cubicBezTo>
                    <a:pt x="6560" y="4928"/>
                    <a:pt x="6560" y="4928"/>
                    <a:pt x="6559" y="49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4588150" y="818950"/>
              <a:ext cx="41900" cy="27475"/>
            </a:xfrm>
            <a:custGeom>
              <a:avLst/>
              <a:gdLst/>
              <a:ahLst/>
              <a:cxnLst/>
              <a:rect l="l" t="t" r="r" b="b"/>
              <a:pathLst>
                <a:path w="1676" h="1099" extrusionOk="0">
                  <a:moveTo>
                    <a:pt x="513" y="0"/>
                  </a:moveTo>
                  <a:cubicBezTo>
                    <a:pt x="356" y="0"/>
                    <a:pt x="200" y="83"/>
                    <a:pt x="107" y="212"/>
                  </a:cubicBezTo>
                  <a:cubicBezTo>
                    <a:pt x="35" y="309"/>
                    <a:pt x="1" y="437"/>
                    <a:pt x="35" y="552"/>
                  </a:cubicBezTo>
                  <a:cubicBezTo>
                    <a:pt x="48" y="591"/>
                    <a:pt x="68" y="626"/>
                    <a:pt x="90" y="661"/>
                  </a:cubicBezTo>
                  <a:cubicBezTo>
                    <a:pt x="257" y="928"/>
                    <a:pt x="567" y="1099"/>
                    <a:pt x="881" y="1099"/>
                  </a:cubicBezTo>
                  <a:cubicBezTo>
                    <a:pt x="1228" y="884"/>
                    <a:pt x="1528" y="511"/>
                    <a:pt x="1675" y="129"/>
                  </a:cubicBezTo>
                  <a:lnTo>
                    <a:pt x="1675" y="129"/>
                  </a:lnTo>
                  <a:cubicBezTo>
                    <a:pt x="1563" y="156"/>
                    <a:pt x="1463" y="168"/>
                    <a:pt x="1368" y="168"/>
                  </a:cubicBezTo>
                  <a:cubicBezTo>
                    <a:pt x="1121" y="168"/>
                    <a:pt x="911" y="91"/>
                    <a:pt x="621" y="14"/>
                  </a:cubicBezTo>
                  <a:cubicBezTo>
                    <a:pt x="585" y="5"/>
                    <a:pt x="549"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4475075" y="838625"/>
              <a:ext cx="63700" cy="18500"/>
            </a:xfrm>
            <a:custGeom>
              <a:avLst/>
              <a:gdLst/>
              <a:ahLst/>
              <a:cxnLst/>
              <a:rect l="l" t="t" r="r" b="b"/>
              <a:pathLst>
                <a:path w="2548" h="740" extrusionOk="0">
                  <a:moveTo>
                    <a:pt x="2470" y="1"/>
                  </a:moveTo>
                  <a:cubicBezTo>
                    <a:pt x="2454" y="1"/>
                    <a:pt x="2437" y="6"/>
                    <a:pt x="2424" y="17"/>
                  </a:cubicBezTo>
                  <a:cubicBezTo>
                    <a:pt x="1986" y="397"/>
                    <a:pt x="1406" y="601"/>
                    <a:pt x="827" y="601"/>
                  </a:cubicBezTo>
                  <a:cubicBezTo>
                    <a:pt x="580" y="601"/>
                    <a:pt x="333" y="564"/>
                    <a:pt x="98" y="488"/>
                  </a:cubicBezTo>
                  <a:cubicBezTo>
                    <a:pt x="91" y="485"/>
                    <a:pt x="83" y="484"/>
                    <a:pt x="76" y="484"/>
                  </a:cubicBezTo>
                  <a:cubicBezTo>
                    <a:pt x="47" y="484"/>
                    <a:pt x="22" y="503"/>
                    <a:pt x="11" y="531"/>
                  </a:cubicBezTo>
                  <a:cubicBezTo>
                    <a:pt x="0" y="568"/>
                    <a:pt x="20" y="607"/>
                    <a:pt x="55" y="618"/>
                  </a:cubicBezTo>
                  <a:cubicBezTo>
                    <a:pt x="304" y="700"/>
                    <a:pt x="564" y="739"/>
                    <a:pt x="827" y="739"/>
                  </a:cubicBezTo>
                  <a:cubicBezTo>
                    <a:pt x="1437" y="739"/>
                    <a:pt x="2050" y="522"/>
                    <a:pt x="2515" y="123"/>
                  </a:cubicBezTo>
                  <a:cubicBezTo>
                    <a:pt x="2543" y="97"/>
                    <a:pt x="2547" y="54"/>
                    <a:pt x="2521" y="26"/>
                  </a:cubicBezTo>
                  <a:cubicBezTo>
                    <a:pt x="2508" y="9"/>
                    <a:pt x="2489" y="1"/>
                    <a:pt x="2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4524525" y="845750"/>
              <a:ext cx="48950" cy="104600"/>
            </a:xfrm>
            <a:custGeom>
              <a:avLst/>
              <a:gdLst/>
              <a:ahLst/>
              <a:cxnLst/>
              <a:rect l="l" t="t" r="r" b="b"/>
              <a:pathLst>
                <a:path w="1958" h="4184" extrusionOk="0">
                  <a:moveTo>
                    <a:pt x="79" y="1"/>
                  </a:moveTo>
                  <a:cubicBezTo>
                    <a:pt x="64" y="1"/>
                    <a:pt x="49" y="6"/>
                    <a:pt x="36" y="16"/>
                  </a:cubicBezTo>
                  <a:cubicBezTo>
                    <a:pt x="5" y="42"/>
                    <a:pt x="1" y="86"/>
                    <a:pt x="27" y="114"/>
                  </a:cubicBezTo>
                  <a:lnTo>
                    <a:pt x="70" y="168"/>
                  </a:lnTo>
                  <a:cubicBezTo>
                    <a:pt x="506" y="699"/>
                    <a:pt x="1103" y="1426"/>
                    <a:pt x="1378" y="2051"/>
                  </a:cubicBezTo>
                  <a:cubicBezTo>
                    <a:pt x="1684" y="2747"/>
                    <a:pt x="1817" y="3457"/>
                    <a:pt x="1762" y="4108"/>
                  </a:cubicBezTo>
                  <a:cubicBezTo>
                    <a:pt x="1758" y="4147"/>
                    <a:pt x="1786" y="4179"/>
                    <a:pt x="1825" y="4184"/>
                  </a:cubicBezTo>
                  <a:lnTo>
                    <a:pt x="1832" y="4184"/>
                  </a:lnTo>
                  <a:cubicBezTo>
                    <a:pt x="1867" y="4184"/>
                    <a:pt x="1897" y="4155"/>
                    <a:pt x="1899" y="4118"/>
                  </a:cubicBezTo>
                  <a:cubicBezTo>
                    <a:pt x="1958" y="3446"/>
                    <a:pt x="1821" y="2713"/>
                    <a:pt x="1506" y="1997"/>
                  </a:cubicBezTo>
                  <a:cubicBezTo>
                    <a:pt x="1222" y="1352"/>
                    <a:pt x="619" y="617"/>
                    <a:pt x="177" y="81"/>
                  </a:cubicBezTo>
                  <a:lnTo>
                    <a:pt x="133" y="27"/>
                  </a:lnTo>
                  <a:cubicBezTo>
                    <a:pt x="120" y="10"/>
                    <a:pt x="100"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4583100" y="698450"/>
              <a:ext cx="3450" cy="117775"/>
            </a:xfrm>
            <a:custGeom>
              <a:avLst/>
              <a:gdLst/>
              <a:ahLst/>
              <a:cxnLst/>
              <a:rect l="l" t="t" r="r" b="b"/>
              <a:pathLst>
                <a:path w="138" h="4711" extrusionOk="0">
                  <a:moveTo>
                    <a:pt x="70" y="1"/>
                  </a:moveTo>
                  <a:cubicBezTo>
                    <a:pt x="31" y="1"/>
                    <a:pt x="1" y="31"/>
                    <a:pt x="1" y="68"/>
                  </a:cubicBezTo>
                  <a:lnTo>
                    <a:pt x="1" y="4641"/>
                  </a:lnTo>
                  <a:cubicBezTo>
                    <a:pt x="1" y="4678"/>
                    <a:pt x="31" y="4711"/>
                    <a:pt x="70" y="4711"/>
                  </a:cubicBezTo>
                  <a:cubicBezTo>
                    <a:pt x="107" y="4711"/>
                    <a:pt x="137" y="4678"/>
                    <a:pt x="137" y="4641"/>
                  </a:cubicBezTo>
                  <a:lnTo>
                    <a:pt x="137" y="68"/>
                  </a:lnTo>
                  <a:cubicBezTo>
                    <a:pt x="137" y="31"/>
                    <a:pt x="107"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4387975" y="470550"/>
              <a:ext cx="39825" cy="12725"/>
            </a:xfrm>
            <a:custGeom>
              <a:avLst/>
              <a:gdLst/>
              <a:ahLst/>
              <a:cxnLst/>
              <a:rect l="l" t="t" r="r" b="b"/>
              <a:pathLst>
                <a:path w="1593" h="509" extrusionOk="0">
                  <a:moveTo>
                    <a:pt x="1518" y="0"/>
                  </a:moveTo>
                  <a:cubicBezTo>
                    <a:pt x="1499" y="0"/>
                    <a:pt x="1481" y="8"/>
                    <a:pt x="1467" y="23"/>
                  </a:cubicBezTo>
                  <a:cubicBezTo>
                    <a:pt x="1252" y="250"/>
                    <a:pt x="940" y="372"/>
                    <a:pt x="629" y="372"/>
                  </a:cubicBezTo>
                  <a:cubicBezTo>
                    <a:pt x="450" y="372"/>
                    <a:pt x="271" y="331"/>
                    <a:pt x="111" y="246"/>
                  </a:cubicBezTo>
                  <a:cubicBezTo>
                    <a:pt x="101" y="241"/>
                    <a:pt x="90" y="239"/>
                    <a:pt x="80" y="239"/>
                  </a:cubicBezTo>
                  <a:cubicBezTo>
                    <a:pt x="55" y="239"/>
                    <a:pt x="30" y="252"/>
                    <a:pt x="18" y="274"/>
                  </a:cubicBezTo>
                  <a:cubicBezTo>
                    <a:pt x="0" y="309"/>
                    <a:pt x="13" y="350"/>
                    <a:pt x="46" y="368"/>
                  </a:cubicBezTo>
                  <a:cubicBezTo>
                    <a:pt x="224" y="463"/>
                    <a:pt x="426" y="509"/>
                    <a:pt x="627" y="509"/>
                  </a:cubicBezTo>
                  <a:cubicBezTo>
                    <a:pt x="977" y="509"/>
                    <a:pt x="1326" y="372"/>
                    <a:pt x="1567" y="116"/>
                  </a:cubicBezTo>
                  <a:cubicBezTo>
                    <a:pt x="1593" y="88"/>
                    <a:pt x="1591" y="44"/>
                    <a:pt x="1564" y="18"/>
                  </a:cubicBezTo>
                  <a:cubicBezTo>
                    <a:pt x="1551" y="6"/>
                    <a:pt x="1535" y="0"/>
                    <a:pt x="1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4403975" y="557675"/>
              <a:ext cx="35975" cy="13675"/>
            </a:xfrm>
            <a:custGeom>
              <a:avLst/>
              <a:gdLst/>
              <a:ahLst/>
              <a:cxnLst/>
              <a:rect l="l" t="t" r="r" b="b"/>
              <a:pathLst>
                <a:path w="1439" h="547" extrusionOk="0">
                  <a:moveTo>
                    <a:pt x="1361" y="1"/>
                  </a:moveTo>
                  <a:cubicBezTo>
                    <a:pt x="1339" y="1"/>
                    <a:pt x="1319" y="10"/>
                    <a:pt x="1306" y="28"/>
                  </a:cubicBezTo>
                  <a:cubicBezTo>
                    <a:pt x="1121" y="272"/>
                    <a:pt x="814" y="408"/>
                    <a:pt x="509" y="408"/>
                  </a:cubicBezTo>
                  <a:cubicBezTo>
                    <a:pt x="371" y="408"/>
                    <a:pt x="234" y="380"/>
                    <a:pt x="109" y="321"/>
                  </a:cubicBezTo>
                  <a:cubicBezTo>
                    <a:pt x="100" y="317"/>
                    <a:pt x="90" y="315"/>
                    <a:pt x="81" y="315"/>
                  </a:cubicBezTo>
                  <a:cubicBezTo>
                    <a:pt x="54" y="315"/>
                    <a:pt x="28" y="330"/>
                    <a:pt x="16" y="356"/>
                  </a:cubicBezTo>
                  <a:cubicBezTo>
                    <a:pt x="0" y="391"/>
                    <a:pt x="16" y="432"/>
                    <a:pt x="50" y="447"/>
                  </a:cubicBezTo>
                  <a:cubicBezTo>
                    <a:pt x="191" y="514"/>
                    <a:pt x="347" y="547"/>
                    <a:pt x="506" y="547"/>
                  </a:cubicBezTo>
                  <a:cubicBezTo>
                    <a:pt x="853" y="547"/>
                    <a:pt x="1204" y="391"/>
                    <a:pt x="1417" y="113"/>
                  </a:cubicBezTo>
                  <a:cubicBezTo>
                    <a:pt x="1439" y="83"/>
                    <a:pt x="1434" y="39"/>
                    <a:pt x="1404" y="15"/>
                  </a:cubicBezTo>
                  <a:cubicBezTo>
                    <a:pt x="1391" y="6"/>
                    <a:pt x="1375"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4585600" y="712450"/>
              <a:ext cx="67050" cy="195975"/>
            </a:xfrm>
            <a:custGeom>
              <a:avLst/>
              <a:gdLst/>
              <a:ahLst/>
              <a:cxnLst/>
              <a:rect l="l" t="t" r="r" b="b"/>
              <a:pathLst>
                <a:path w="2682" h="7839" extrusionOk="0">
                  <a:moveTo>
                    <a:pt x="2602" y="0"/>
                  </a:moveTo>
                  <a:cubicBezTo>
                    <a:pt x="2600" y="0"/>
                    <a:pt x="2598" y="0"/>
                    <a:pt x="2595" y="1"/>
                  </a:cubicBezTo>
                  <a:cubicBezTo>
                    <a:pt x="2558" y="3"/>
                    <a:pt x="2528" y="35"/>
                    <a:pt x="2530" y="72"/>
                  </a:cubicBezTo>
                  <a:cubicBezTo>
                    <a:pt x="2543" y="413"/>
                    <a:pt x="2498" y="1142"/>
                    <a:pt x="2454" y="1847"/>
                  </a:cubicBezTo>
                  <a:cubicBezTo>
                    <a:pt x="2409" y="2554"/>
                    <a:pt x="2363" y="3285"/>
                    <a:pt x="2376" y="3632"/>
                  </a:cubicBezTo>
                  <a:cubicBezTo>
                    <a:pt x="2406" y="4426"/>
                    <a:pt x="2439" y="5248"/>
                    <a:pt x="2348" y="6049"/>
                  </a:cubicBezTo>
                  <a:cubicBezTo>
                    <a:pt x="2302" y="6433"/>
                    <a:pt x="2224" y="6871"/>
                    <a:pt x="1977" y="7220"/>
                  </a:cubicBezTo>
                  <a:cubicBezTo>
                    <a:pt x="1764" y="7519"/>
                    <a:pt x="1433" y="7698"/>
                    <a:pt x="1125" y="7698"/>
                  </a:cubicBezTo>
                  <a:cubicBezTo>
                    <a:pt x="1066" y="7698"/>
                    <a:pt x="1007" y="7692"/>
                    <a:pt x="951" y="7678"/>
                  </a:cubicBezTo>
                  <a:cubicBezTo>
                    <a:pt x="589" y="7589"/>
                    <a:pt x="354" y="7251"/>
                    <a:pt x="257" y="6962"/>
                  </a:cubicBezTo>
                  <a:cubicBezTo>
                    <a:pt x="139" y="6622"/>
                    <a:pt x="139" y="6385"/>
                    <a:pt x="142" y="6025"/>
                  </a:cubicBezTo>
                  <a:cubicBezTo>
                    <a:pt x="142" y="5986"/>
                    <a:pt x="111" y="5956"/>
                    <a:pt x="72" y="5956"/>
                  </a:cubicBezTo>
                  <a:cubicBezTo>
                    <a:pt x="33" y="5956"/>
                    <a:pt x="3" y="5986"/>
                    <a:pt x="3" y="6025"/>
                  </a:cubicBezTo>
                  <a:cubicBezTo>
                    <a:pt x="1" y="6398"/>
                    <a:pt x="1" y="6643"/>
                    <a:pt x="124" y="7008"/>
                  </a:cubicBezTo>
                  <a:cubicBezTo>
                    <a:pt x="265" y="7420"/>
                    <a:pt x="569" y="7728"/>
                    <a:pt x="918" y="7813"/>
                  </a:cubicBezTo>
                  <a:cubicBezTo>
                    <a:pt x="990" y="7830"/>
                    <a:pt x="1064" y="7839"/>
                    <a:pt x="1133" y="7839"/>
                  </a:cubicBezTo>
                  <a:cubicBezTo>
                    <a:pt x="1528" y="7839"/>
                    <a:pt x="1886" y="7587"/>
                    <a:pt x="2090" y="7301"/>
                  </a:cubicBezTo>
                  <a:cubicBezTo>
                    <a:pt x="2357" y="6925"/>
                    <a:pt x="2439" y="6465"/>
                    <a:pt x="2485" y="6064"/>
                  </a:cubicBezTo>
                  <a:cubicBezTo>
                    <a:pt x="2578" y="5253"/>
                    <a:pt x="2545" y="4426"/>
                    <a:pt x="2515" y="3628"/>
                  </a:cubicBezTo>
                  <a:cubicBezTo>
                    <a:pt x="2502" y="3287"/>
                    <a:pt x="2547" y="2558"/>
                    <a:pt x="2591" y="1855"/>
                  </a:cubicBezTo>
                  <a:cubicBezTo>
                    <a:pt x="2636" y="1146"/>
                    <a:pt x="2682" y="415"/>
                    <a:pt x="2667" y="68"/>
                  </a:cubicBezTo>
                  <a:cubicBezTo>
                    <a:pt x="2667" y="31"/>
                    <a:pt x="2638" y="0"/>
                    <a:pt x="2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4646450" y="766025"/>
              <a:ext cx="40975" cy="3500"/>
            </a:xfrm>
            <a:custGeom>
              <a:avLst/>
              <a:gdLst/>
              <a:ahLst/>
              <a:cxnLst/>
              <a:rect l="l" t="t" r="r" b="b"/>
              <a:pathLst>
                <a:path w="1639" h="140" extrusionOk="0">
                  <a:moveTo>
                    <a:pt x="70" y="1"/>
                  </a:moveTo>
                  <a:cubicBezTo>
                    <a:pt x="31" y="1"/>
                    <a:pt x="1" y="33"/>
                    <a:pt x="1" y="70"/>
                  </a:cubicBezTo>
                  <a:cubicBezTo>
                    <a:pt x="1" y="109"/>
                    <a:pt x="31" y="140"/>
                    <a:pt x="70" y="140"/>
                  </a:cubicBezTo>
                  <a:lnTo>
                    <a:pt x="1569" y="140"/>
                  </a:lnTo>
                  <a:cubicBezTo>
                    <a:pt x="1606" y="140"/>
                    <a:pt x="1639" y="109"/>
                    <a:pt x="1639" y="70"/>
                  </a:cubicBezTo>
                  <a:cubicBezTo>
                    <a:pt x="1639" y="33"/>
                    <a:pt x="1606" y="1"/>
                    <a:pt x="1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4645325" y="800475"/>
              <a:ext cx="28975" cy="21125"/>
            </a:xfrm>
            <a:custGeom>
              <a:avLst/>
              <a:gdLst/>
              <a:ahLst/>
              <a:cxnLst/>
              <a:rect l="l" t="t" r="r" b="b"/>
              <a:pathLst>
                <a:path w="1159" h="845" extrusionOk="0">
                  <a:moveTo>
                    <a:pt x="76" y="0"/>
                  </a:moveTo>
                  <a:cubicBezTo>
                    <a:pt x="61" y="0"/>
                    <a:pt x="45" y="5"/>
                    <a:pt x="33" y="16"/>
                  </a:cubicBezTo>
                  <a:cubicBezTo>
                    <a:pt x="2" y="42"/>
                    <a:pt x="0" y="85"/>
                    <a:pt x="24" y="113"/>
                  </a:cubicBezTo>
                  <a:cubicBezTo>
                    <a:pt x="299" y="439"/>
                    <a:pt x="657" y="690"/>
                    <a:pt x="1057" y="840"/>
                  </a:cubicBezTo>
                  <a:cubicBezTo>
                    <a:pt x="1063" y="842"/>
                    <a:pt x="1072" y="844"/>
                    <a:pt x="1080" y="844"/>
                  </a:cubicBezTo>
                  <a:cubicBezTo>
                    <a:pt x="1109" y="844"/>
                    <a:pt x="1135" y="827"/>
                    <a:pt x="1146" y="799"/>
                  </a:cubicBezTo>
                  <a:cubicBezTo>
                    <a:pt x="1159" y="764"/>
                    <a:pt x="1141" y="723"/>
                    <a:pt x="1104" y="710"/>
                  </a:cubicBezTo>
                  <a:cubicBezTo>
                    <a:pt x="727" y="569"/>
                    <a:pt x="391" y="332"/>
                    <a:pt x="130" y="24"/>
                  </a:cubicBezTo>
                  <a:cubicBezTo>
                    <a:pt x="117" y="9"/>
                    <a:pt x="97"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4553600" y="858700"/>
              <a:ext cx="29375" cy="29225"/>
            </a:xfrm>
            <a:custGeom>
              <a:avLst/>
              <a:gdLst/>
              <a:ahLst/>
              <a:cxnLst/>
              <a:rect l="l" t="t" r="r" b="b"/>
              <a:pathLst>
                <a:path w="1175" h="1169" extrusionOk="0">
                  <a:moveTo>
                    <a:pt x="1098" y="1"/>
                  </a:moveTo>
                  <a:cubicBezTo>
                    <a:pt x="1069" y="1"/>
                    <a:pt x="1040" y="19"/>
                    <a:pt x="1031" y="49"/>
                  </a:cubicBezTo>
                  <a:cubicBezTo>
                    <a:pt x="884" y="505"/>
                    <a:pt x="510" y="882"/>
                    <a:pt x="55" y="1034"/>
                  </a:cubicBezTo>
                  <a:cubicBezTo>
                    <a:pt x="20" y="1047"/>
                    <a:pt x="1" y="1086"/>
                    <a:pt x="12" y="1121"/>
                  </a:cubicBezTo>
                  <a:cubicBezTo>
                    <a:pt x="22" y="1151"/>
                    <a:pt x="48" y="1169"/>
                    <a:pt x="77" y="1169"/>
                  </a:cubicBezTo>
                  <a:cubicBezTo>
                    <a:pt x="85" y="1169"/>
                    <a:pt x="92" y="1169"/>
                    <a:pt x="100" y="1166"/>
                  </a:cubicBezTo>
                  <a:cubicBezTo>
                    <a:pt x="595" y="999"/>
                    <a:pt x="1001" y="589"/>
                    <a:pt x="1163" y="93"/>
                  </a:cubicBezTo>
                  <a:cubicBezTo>
                    <a:pt x="1174" y="56"/>
                    <a:pt x="1155" y="17"/>
                    <a:pt x="1118" y="4"/>
                  </a:cubicBezTo>
                  <a:cubicBezTo>
                    <a:pt x="1111" y="2"/>
                    <a:pt x="110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4596125" y="848750"/>
              <a:ext cx="38100" cy="51150"/>
            </a:xfrm>
            <a:custGeom>
              <a:avLst/>
              <a:gdLst/>
              <a:ahLst/>
              <a:cxnLst/>
              <a:rect l="l" t="t" r="r" b="b"/>
              <a:pathLst>
                <a:path w="1524" h="2046" extrusionOk="0">
                  <a:moveTo>
                    <a:pt x="1098" y="0"/>
                  </a:moveTo>
                  <a:cubicBezTo>
                    <a:pt x="909" y="156"/>
                    <a:pt x="693" y="261"/>
                    <a:pt x="450" y="339"/>
                  </a:cubicBezTo>
                  <a:cubicBezTo>
                    <a:pt x="319" y="397"/>
                    <a:pt x="181" y="443"/>
                    <a:pt x="33" y="465"/>
                  </a:cubicBezTo>
                  <a:cubicBezTo>
                    <a:pt x="11" y="534"/>
                    <a:pt x="0" y="608"/>
                    <a:pt x="0" y="681"/>
                  </a:cubicBezTo>
                  <a:lnTo>
                    <a:pt x="0" y="1285"/>
                  </a:lnTo>
                  <a:cubicBezTo>
                    <a:pt x="0" y="1703"/>
                    <a:pt x="343" y="2046"/>
                    <a:pt x="762" y="2046"/>
                  </a:cubicBezTo>
                  <a:cubicBezTo>
                    <a:pt x="1181" y="2046"/>
                    <a:pt x="1523" y="1701"/>
                    <a:pt x="1523" y="1285"/>
                  </a:cubicBezTo>
                  <a:lnTo>
                    <a:pt x="1523" y="681"/>
                  </a:lnTo>
                  <a:cubicBezTo>
                    <a:pt x="1523" y="384"/>
                    <a:pt x="1350" y="126"/>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4596175" y="799650"/>
              <a:ext cx="39775" cy="3450"/>
            </a:xfrm>
            <a:custGeom>
              <a:avLst/>
              <a:gdLst/>
              <a:ahLst/>
              <a:cxnLst/>
              <a:rect l="l" t="t" r="r" b="b"/>
              <a:pathLst>
                <a:path w="1591" h="138" extrusionOk="0">
                  <a:moveTo>
                    <a:pt x="70" y="1"/>
                  </a:moveTo>
                  <a:cubicBezTo>
                    <a:pt x="31" y="1"/>
                    <a:pt x="1" y="31"/>
                    <a:pt x="1" y="70"/>
                  </a:cubicBezTo>
                  <a:cubicBezTo>
                    <a:pt x="1" y="107"/>
                    <a:pt x="31" y="138"/>
                    <a:pt x="70" y="138"/>
                  </a:cubicBezTo>
                  <a:lnTo>
                    <a:pt x="1521" y="138"/>
                  </a:lnTo>
                  <a:cubicBezTo>
                    <a:pt x="1558" y="138"/>
                    <a:pt x="1591" y="107"/>
                    <a:pt x="1591" y="70"/>
                  </a:cubicBezTo>
                  <a:cubicBezTo>
                    <a:pt x="1591" y="31"/>
                    <a:pt x="1558"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4463350" y="1120375"/>
              <a:ext cx="158825" cy="37100"/>
            </a:xfrm>
            <a:custGeom>
              <a:avLst/>
              <a:gdLst/>
              <a:ahLst/>
              <a:cxnLst/>
              <a:rect l="l" t="t" r="r" b="b"/>
              <a:pathLst>
                <a:path w="6353" h="1484" extrusionOk="0">
                  <a:moveTo>
                    <a:pt x="1341" y="1"/>
                  </a:moveTo>
                  <a:cubicBezTo>
                    <a:pt x="539" y="1"/>
                    <a:pt x="14" y="92"/>
                    <a:pt x="1" y="95"/>
                  </a:cubicBezTo>
                  <a:lnTo>
                    <a:pt x="14" y="162"/>
                  </a:lnTo>
                  <a:cubicBezTo>
                    <a:pt x="27" y="160"/>
                    <a:pt x="547" y="69"/>
                    <a:pt x="1342" y="69"/>
                  </a:cubicBezTo>
                  <a:cubicBezTo>
                    <a:pt x="2610" y="69"/>
                    <a:pt x="4579" y="299"/>
                    <a:pt x="6314" y="1483"/>
                  </a:cubicBezTo>
                  <a:lnTo>
                    <a:pt x="6353" y="1427"/>
                  </a:lnTo>
                  <a:cubicBezTo>
                    <a:pt x="4603" y="233"/>
                    <a:pt x="2620" y="1"/>
                    <a:pt x="1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4487700" y="1054450"/>
              <a:ext cx="40875" cy="40825"/>
            </a:xfrm>
            <a:custGeom>
              <a:avLst/>
              <a:gdLst/>
              <a:ahLst/>
              <a:cxnLst/>
              <a:rect l="l" t="t" r="r" b="b"/>
              <a:pathLst>
                <a:path w="1635" h="1633" extrusionOk="0">
                  <a:moveTo>
                    <a:pt x="819" y="1"/>
                  </a:moveTo>
                  <a:cubicBezTo>
                    <a:pt x="370" y="1"/>
                    <a:pt x="1" y="367"/>
                    <a:pt x="1" y="816"/>
                  </a:cubicBezTo>
                  <a:cubicBezTo>
                    <a:pt x="1" y="1266"/>
                    <a:pt x="370" y="1632"/>
                    <a:pt x="819" y="1632"/>
                  </a:cubicBezTo>
                  <a:cubicBezTo>
                    <a:pt x="1268" y="1632"/>
                    <a:pt x="1634" y="1266"/>
                    <a:pt x="1634" y="816"/>
                  </a:cubicBezTo>
                  <a:cubicBezTo>
                    <a:pt x="1634" y="367"/>
                    <a:pt x="126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4560600" y="1061950"/>
              <a:ext cx="40875" cy="40850"/>
            </a:xfrm>
            <a:custGeom>
              <a:avLst/>
              <a:gdLst/>
              <a:ahLst/>
              <a:cxnLst/>
              <a:rect l="l" t="t" r="r" b="b"/>
              <a:pathLst>
                <a:path w="1635" h="1634" extrusionOk="0">
                  <a:moveTo>
                    <a:pt x="818" y="0"/>
                  </a:moveTo>
                  <a:cubicBezTo>
                    <a:pt x="369" y="0"/>
                    <a:pt x="1" y="369"/>
                    <a:pt x="1" y="818"/>
                  </a:cubicBezTo>
                  <a:cubicBezTo>
                    <a:pt x="1" y="1267"/>
                    <a:pt x="369" y="1634"/>
                    <a:pt x="818" y="1634"/>
                  </a:cubicBezTo>
                  <a:cubicBezTo>
                    <a:pt x="1267" y="1634"/>
                    <a:pt x="1634" y="1265"/>
                    <a:pt x="1634" y="818"/>
                  </a:cubicBezTo>
                  <a:cubicBezTo>
                    <a:pt x="1634" y="367"/>
                    <a:pt x="1265" y="0"/>
                    <a:pt x="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4508925" y="714550"/>
              <a:ext cx="9625" cy="38700"/>
            </a:xfrm>
            <a:custGeom>
              <a:avLst/>
              <a:gdLst/>
              <a:ahLst/>
              <a:cxnLst/>
              <a:rect l="l" t="t" r="r" b="b"/>
              <a:pathLst>
                <a:path w="385" h="1548" extrusionOk="0">
                  <a:moveTo>
                    <a:pt x="75" y="0"/>
                  </a:moveTo>
                  <a:cubicBezTo>
                    <a:pt x="71" y="0"/>
                    <a:pt x="67" y="0"/>
                    <a:pt x="63" y="1"/>
                  </a:cubicBezTo>
                  <a:cubicBezTo>
                    <a:pt x="24" y="8"/>
                    <a:pt x="0" y="42"/>
                    <a:pt x="4" y="79"/>
                  </a:cubicBezTo>
                  <a:lnTo>
                    <a:pt x="241" y="1492"/>
                  </a:lnTo>
                  <a:cubicBezTo>
                    <a:pt x="247" y="1524"/>
                    <a:pt x="276" y="1548"/>
                    <a:pt x="310" y="1548"/>
                  </a:cubicBezTo>
                  <a:lnTo>
                    <a:pt x="321" y="1548"/>
                  </a:lnTo>
                  <a:cubicBezTo>
                    <a:pt x="358" y="1541"/>
                    <a:pt x="384" y="1505"/>
                    <a:pt x="378" y="1468"/>
                  </a:cubicBezTo>
                  <a:lnTo>
                    <a:pt x="143" y="58"/>
                  </a:lnTo>
                  <a:cubicBezTo>
                    <a:pt x="136" y="23"/>
                    <a:pt x="107"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38"/>
          <p:cNvSpPr/>
          <p:nvPr/>
        </p:nvSpPr>
        <p:spPr>
          <a:xfrm rot="4499879">
            <a:off x="-468137" y="679192"/>
            <a:ext cx="126440" cy="346039"/>
          </a:xfrm>
          <a:custGeom>
            <a:avLst/>
            <a:gdLst/>
            <a:ahLst/>
            <a:cxnLst/>
            <a:rect l="l" t="t" r="r" b="b"/>
            <a:pathLst>
              <a:path w="6960" h="19048" extrusionOk="0">
                <a:moveTo>
                  <a:pt x="4911" y="1"/>
                </a:moveTo>
                <a:cubicBezTo>
                  <a:pt x="4835" y="1"/>
                  <a:pt x="4772" y="113"/>
                  <a:pt x="4840" y="177"/>
                </a:cubicBezTo>
                <a:cubicBezTo>
                  <a:pt x="6502" y="1791"/>
                  <a:pt x="4436" y="3700"/>
                  <a:pt x="3213" y="4709"/>
                </a:cubicBezTo>
                <a:cubicBezTo>
                  <a:pt x="2072" y="5648"/>
                  <a:pt x="1067" y="6785"/>
                  <a:pt x="558" y="8195"/>
                </a:cubicBezTo>
                <a:cubicBezTo>
                  <a:pt x="0" y="9738"/>
                  <a:pt x="408" y="11009"/>
                  <a:pt x="931" y="12491"/>
                </a:cubicBezTo>
                <a:cubicBezTo>
                  <a:pt x="1582" y="14339"/>
                  <a:pt x="1402" y="16207"/>
                  <a:pt x="336" y="17869"/>
                </a:cubicBezTo>
                <a:cubicBezTo>
                  <a:pt x="278" y="17959"/>
                  <a:pt x="359" y="18043"/>
                  <a:pt x="443" y="18043"/>
                </a:cubicBezTo>
                <a:cubicBezTo>
                  <a:pt x="479" y="18043"/>
                  <a:pt x="517" y="18027"/>
                  <a:pt x="542" y="17988"/>
                </a:cubicBezTo>
                <a:cubicBezTo>
                  <a:pt x="1428" y="16652"/>
                  <a:pt x="1736" y="15042"/>
                  <a:pt x="1421" y="13467"/>
                </a:cubicBezTo>
                <a:cubicBezTo>
                  <a:pt x="1211" y="12419"/>
                  <a:pt x="668" y="11458"/>
                  <a:pt x="599" y="10380"/>
                </a:cubicBezTo>
                <a:cubicBezTo>
                  <a:pt x="532" y="9358"/>
                  <a:pt x="848" y="8345"/>
                  <a:pt x="1339" y="7462"/>
                </a:cubicBezTo>
                <a:cubicBezTo>
                  <a:pt x="2239" y="5846"/>
                  <a:pt x="3820" y="4911"/>
                  <a:pt x="4875" y="3440"/>
                </a:cubicBezTo>
                <a:cubicBezTo>
                  <a:pt x="5413" y="2687"/>
                  <a:pt x="5712" y="1715"/>
                  <a:pt x="5456" y="861"/>
                </a:cubicBezTo>
                <a:lnTo>
                  <a:pt x="5456" y="861"/>
                </a:lnTo>
                <a:cubicBezTo>
                  <a:pt x="6560" y="2674"/>
                  <a:pt x="4317" y="5037"/>
                  <a:pt x="3324" y="6466"/>
                </a:cubicBezTo>
                <a:cubicBezTo>
                  <a:pt x="2482" y="7681"/>
                  <a:pt x="1612" y="10388"/>
                  <a:pt x="3512" y="11191"/>
                </a:cubicBezTo>
                <a:cubicBezTo>
                  <a:pt x="3667" y="11257"/>
                  <a:pt x="3822" y="11287"/>
                  <a:pt x="3975" y="11287"/>
                </a:cubicBezTo>
                <a:cubicBezTo>
                  <a:pt x="5270" y="11287"/>
                  <a:pt x="6419" y="9129"/>
                  <a:pt x="6291" y="8050"/>
                </a:cubicBezTo>
                <a:cubicBezTo>
                  <a:pt x="6270" y="7861"/>
                  <a:pt x="6220" y="7683"/>
                  <a:pt x="6133" y="7516"/>
                </a:cubicBezTo>
                <a:cubicBezTo>
                  <a:pt x="6039" y="7333"/>
                  <a:pt x="6007" y="7263"/>
                  <a:pt x="6014" y="7263"/>
                </a:cubicBezTo>
                <a:cubicBezTo>
                  <a:pt x="6025" y="7263"/>
                  <a:pt x="6148" y="7473"/>
                  <a:pt x="6250" y="7666"/>
                </a:cubicBezTo>
                <a:cubicBezTo>
                  <a:pt x="6578" y="8289"/>
                  <a:pt x="6556" y="9106"/>
                  <a:pt x="6398" y="9770"/>
                </a:cubicBezTo>
                <a:cubicBezTo>
                  <a:pt x="6083" y="11102"/>
                  <a:pt x="5274" y="11911"/>
                  <a:pt x="4207" y="12701"/>
                </a:cubicBezTo>
                <a:cubicBezTo>
                  <a:pt x="3417" y="13282"/>
                  <a:pt x="2779" y="14044"/>
                  <a:pt x="2716" y="15068"/>
                </a:cubicBezTo>
                <a:cubicBezTo>
                  <a:pt x="2632" y="16443"/>
                  <a:pt x="3972" y="17589"/>
                  <a:pt x="3525" y="18968"/>
                </a:cubicBezTo>
                <a:cubicBezTo>
                  <a:pt x="3510" y="19017"/>
                  <a:pt x="3548" y="19048"/>
                  <a:pt x="3588" y="19048"/>
                </a:cubicBezTo>
                <a:cubicBezTo>
                  <a:pt x="3614" y="19048"/>
                  <a:pt x="3640" y="19034"/>
                  <a:pt x="3651" y="19003"/>
                </a:cubicBezTo>
                <a:cubicBezTo>
                  <a:pt x="4063" y="17834"/>
                  <a:pt x="3202" y="16834"/>
                  <a:pt x="3000" y="15716"/>
                </a:cubicBezTo>
                <a:cubicBezTo>
                  <a:pt x="2827" y="14758"/>
                  <a:pt x="3245" y="13820"/>
                  <a:pt x="3983" y="13209"/>
                </a:cubicBezTo>
                <a:cubicBezTo>
                  <a:pt x="4473" y="12805"/>
                  <a:pt x="5074" y="12586"/>
                  <a:pt x="5543" y="12152"/>
                </a:cubicBezTo>
                <a:cubicBezTo>
                  <a:pt x="6311" y="11441"/>
                  <a:pt x="6775" y="10432"/>
                  <a:pt x="6842" y="9391"/>
                </a:cubicBezTo>
                <a:cubicBezTo>
                  <a:pt x="6897" y="8544"/>
                  <a:pt x="6769" y="7275"/>
                  <a:pt x="5777" y="7050"/>
                </a:cubicBezTo>
                <a:cubicBezTo>
                  <a:pt x="5772" y="7049"/>
                  <a:pt x="5767" y="7048"/>
                  <a:pt x="5761" y="7048"/>
                </a:cubicBezTo>
                <a:cubicBezTo>
                  <a:pt x="5700" y="7048"/>
                  <a:pt x="5650" y="7125"/>
                  <a:pt x="5706" y="7171"/>
                </a:cubicBezTo>
                <a:cubicBezTo>
                  <a:pt x="6632" y="7959"/>
                  <a:pt x="6064" y="9243"/>
                  <a:pt x="5478" y="10026"/>
                </a:cubicBezTo>
                <a:cubicBezTo>
                  <a:pt x="5207" y="10393"/>
                  <a:pt x="4849" y="10870"/>
                  <a:pt x="4389" y="11009"/>
                </a:cubicBezTo>
                <a:cubicBezTo>
                  <a:pt x="4285" y="11040"/>
                  <a:pt x="4184" y="11055"/>
                  <a:pt x="4086" y="11055"/>
                </a:cubicBezTo>
                <a:cubicBezTo>
                  <a:pt x="3517" y="11055"/>
                  <a:pt x="3062" y="10568"/>
                  <a:pt x="2851" y="10059"/>
                </a:cubicBezTo>
                <a:cubicBezTo>
                  <a:pt x="2165" y="8412"/>
                  <a:pt x="3410" y="6770"/>
                  <a:pt x="4363" y="5542"/>
                </a:cubicBezTo>
                <a:cubicBezTo>
                  <a:pt x="5497" y="4084"/>
                  <a:pt x="6959" y="1492"/>
                  <a:pt x="4983" y="34"/>
                </a:cubicBezTo>
                <a:cubicBezTo>
                  <a:pt x="4977" y="30"/>
                  <a:pt x="4970" y="23"/>
                  <a:pt x="4961" y="19"/>
                </a:cubicBezTo>
                <a:cubicBezTo>
                  <a:pt x="4945" y="6"/>
                  <a:pt x="4927" y="1"/>
                  <a:pt x="491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38"/>
          <p:cNvGrpSpPr/>
          <p:nvPr/>
        </p:nvGrpSpPr>
        <p:grpSpPr>
          <a:xfrm>
            <a:off x="545823" y="476545"/>
            <a:ext cx="1142009" cy="1109039"/>
            <a:chOff x="545806" y="473415"/>
            <a:chExt cx="1047235" cy="1017094"/>
          </a:xfrm>
        </p:grpSpPr>
        <p:sp>
          <p:nvSpPr>
            <p:cNvPr id="588" name="Google Shape;588;p38"/>
            <p:cNvSpPr/>
            <p:nvPr/>
          </p:nvSpPr>
          <p:spPr>
            <a:xfrm flipH="1">
              <a:off x="545806" y="800847"/>
              <a:ext cx="748119" cy="667360"/>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flipH="1">
              <a:off x="1011122" y="473415"/>
              <a:ext cx="507403" cy="787946"/>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rot="689295" flipH="1">
              <a:off x="1114631" y="1101445"/>
              <a:ext cx="451592" cy="314723"/>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404066" flipH="1">
              <a:off x="578679" y="1198911"/>
              <a:ext cx="418176" cy="268003"/>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8"/>
          <p:cNvGrpSpPr/>
          <p:nvPr/>
        </p:nvGrpSpPr>
        <p:grpSpPr>
          <a:xfrm>
            <a:off x="7456118" y="489857"/>
            <a:ext cx="1237125" cy="1082407"/>
            <a:chOff x="7456118" y="404913"/>
            <a:chExt cx="1237125" cy="1082407"/>
          </a:xfrm>
        </p:grpSpPr>
        <p:sp>
          <p:nvSpPr>
            <p:cNvPr id="593" name="Google Shape;593;p38"/>
            <p:cNvSpPr/>
            <p:nvPr/>
          </p:nvSpPr>
          <p:spPr>
            <a:xfrm>
              <a:off x="8073050" y="647876"/>
              <a:ext cx="620193" cy="611761"/>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7456118" y="742985"/>
              <a:ext cx="366982" cy="569888"/>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rot="-642457">
              <a:off x="7607500" y="1054147"/>
              <a:ext cx="544665" cy="385937"/>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rot="-1062649">
              <a:off x="7612821" y="518732"/>
              <a:ext cx="835858" cy="561859"/>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38"/>
          <p:cNvGrpSpPr/>
          <p:nvPr/>
        </p:nvGrpSpPr>
        <p:grpSpPr>
          <a:xfrm>
            <a:off x="491767" y="2635325"/>
            <a:ext cx="1229980" cy="1968677"/>
            <a:chOff x="491767" y="2635325"/>
            <a:chExt cx="1229980" cy="1968677"/>
          </a:xfrm>
        </p:grpSpPr>
        <p:grpSp>
          <p:nvGrpSpPr>
            <p:cNvPr id="598" name="Google Shape;598;p38"/>
            <p:cNvGrpSpPr/>
            <p:nvPr/>
          </p:nvGrpSpPr>
          <p:grpSpPr>
            <a:xfrm>
              <a:off x="716090" y="2635325"/>
              <a:ext cx="581478" cy="1968677"/>
              <a:chOff x="4272540" y="2031300"/>
              <a:chExt cx="581478" cy="1968677"/>
            </a:xfrm>
          </p:grpSpPr>
          <p:sp>
            <p:nvSpPr>
              <p:cNvPr id="599" name="Google Shape;599;p38"/>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38"/>
            <p:cNvGrpSpPr/>
            <p:nvPr/>
          </p:nvGrpSpPr>
          <p:grpSpPr>
            <a:xfrm>
              <a:off x="491767" y="2948209"/>
              <a:ext cx="1229980" cy="928572"/>
              <a:chOff x="446434" y="2737969"/>
              <a:chExt cx="1386206" cy="1046514"/>
            </a:xfrm>
          </p:grpSpPr>
          <p:sp>
            <p:nvSpPr>
              <p:cNvPr id="720" name="Google Shape;720;p38"/>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8"/>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44D3C6-D4EC-93E9-201B-B4D536EFE390}"/>
              </a:ext>
            </a:extLst>
          </p:cNvPr>
          <p:cNvSpPr>
            <a:spLocks noGrp="1"/>
          </p:cNvSpPr>
          <p:nvPr>
            <p:ph type="subTitle" idx="1"/>
          </p:nvPr>
        </p:nvSpPr>
        <p:spPr>
          <a:xfrm>
            <a:off x="4936259" y="1369200"/>
            <a:ext cx="3364915" cy="1202550"/>
          </a:xfrm>
        </p:spPr>
        <p:txBody>
          <a:bodyPr/>
          <a:lstStyle/>
          <a:p>
            <a:pPr marL="139700" indent="0" algn="ctr">
              <a:buNone/>
            </a:pPr>
            <a:r>
              <a:rPr lang="en-GB" dirty="0"/>
              <a:t>Distortion and overdrive are forms of audio signal processing used to alter the sound of amplified electric musical instruments, usually by increasing their gain, producing a "fuzzy", "growling", or "gritty" tone.</a:t>
            </a:r>
          </a:p>
        </p:txBody>
      </p:sp>
      <p:sp>
        <p:nvSpPr>
          <p:cNvPr id="3" name="Title 2">
            <a:extLst>
              <a:ext uri="{FF2B5EF4-FFF2-40B4-BE49-F238E27FC236}">
                <a16:creationId xmlns:a16="http://schemas.microsoft.com/office/drawing/2014/main" id="{CF733F49-AA9C-D231-7713-7ABCF1026B9D}"/>
              </a:ext>
            </a:extLst>
          </p:cNvPr>
          <p:cNvSpPr>
            <a:spLocks noGrp="1"/>
          </p:cNvSpPr>
          <p:nvPr>
            <p:ph type="title"/>
          </p:nvPr>
        </p:nvSpPr>
        <p:spPr>
          <a:xfrm>
            <a:off x="5059109" y="513863"/>
            <a:ext cx="3364915" cy="572700"/>
          </a:xfrm>
        </p:spPr>
        <p:txBody>
          <a:bodyPr/>
          <a:lstStyle/>
          <a:p>
            <a:r>
              <a:rPr lang="en-GB" dirty="0"/>
              <a:t>PEDALS</a:t>
            </a:r>
          </a:p>
        </p:txBody>
      </p:sp>
      <p:pic>
        <p:nvPicPr>
          <p:cNvPr id="4098" name="Picture 2" descr="Guitar Pedal X - GPX Blog - 15 of the Best Compact High Gain and Metal  style Distortion Pedals">
            <a:extLst>
              <a:ext uri="{FF2B5EF4-FFF2-40B4-BE49-F238E27FC236}">
                <a16:creationId xmlns:a16="http://schemas.microsoft.com/office/drawing/2014/main" id="{570DCC1D-A5E0-578E-8A91-FA553D98F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21" y="513863"/>
            <a:ext cx="4169279" cy="4169279"/>
          </a:xfrm>
          <a:prstGeom prst="rect">
            <a:avLst/>
          </a:prstGeom>
          <a:noFill/>
          <a:extLst>
            <a:ext uri="{909E8E84-426E-40DD-AFC4-6F175D3DCCD1}">
              <a14:hiddenFill xmlns:a14="http://schemas.microsoft.com/office/drawing/2010/main">
                <a:solidFill>
                  <a:srgbClr val="FFFFFF"/>
                </a:solidFill>
              </a14:hiddenFill>
            </a:ext>
          </a:extLst>
        </p:spPr>
      </p:pic>
      <p:pic>
        <p:nvPicPr>
          <p:cNvPr id="4" name="Distortion_effect">
            <a:hlinkClick r:id="" action="ppaction://media"/>
            <a:extLst>
              <a:ext uri="{FF2B5EF4-FFF2-40B4-BE49-F238E27FC236}">
                <a16:creationId xmlns:a16="http://schemas.microsoft.com/office/drawing/2014/main" id="{CFF960C8-8639-15EC-6004-AA36AF3BDA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36766" y="3412086"/>
            <a:ext cx="609600" cy="609600"/>
          </a:xfrm>
          <a:prstGeom prst="rect">
            <a:avLst/>
          </a:prstGeom>
        </p:spPr>
      </p:pic>
    </p:spTree>
    <p:extLst>
      <p:ext uri="{BB962C8B-B14F-4D97-AF65-F5344CB8AC3E}">
        <p14:creationId xmlns:p14="http://schemas.microsoft.com/office/powerpoint/2010/main" val="3468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44D3C6-D4EC-93E9-201B-B4D536EFE390}"/>
              </a:ext>
            </a:extLst>
          </p:cNvPr>
          <p:cNvSpPr>
            <a:spLocks noGrp="1"/>
          </p:cNvSpPr>
          <p:nvPr>
            <p:ph type="subTitle" idx="1"/>
          </p:nvPr>
        </p:nvSpPr>
        <p:spPr>
          <a:xfrm>
            <a:off x="4910321" y="3485776"/>
            <a:ext cx="3841157" cy="1202550"/>
          </a:xfrm>
        </p:spPr>
        <p:txBody>
          <a:bodyPr/>
          <a:lstStyle/>
          <a:p>
            <a:pPr marL="139700" indent="0" algn="ctr">
              <a:buNone/>
            </a:pPr>
            <a:r>
              <a:rPr lang="en-GB" dirty="0"/>
              <a:t>Power chords have been used in some of the most epic guitar riffs of all-time and can be heard in songs like "Iron Man" (Black Sabbath).</a:t>
            </a:r>
          </a:p>
        </p:txBody>
      </p:sp>
      <p:sp>
        <p:nvSpPr>
          <p:cNvPr id="3" name="Title 2">
            <a:extLst>
              <a:ext uri="{FF2B5EF4-FFF2-40B4-BE49-F238E27FC236}">
                <a16:creationId xmlns:a16="http://schemas.microsoft.com/office/drawing/2014/main" id="{CF733F49-AA9C-D231-7713-7ABCF1026B9D}"/>
              </a:ext>
            </a:extLst>
          </p:cNvPr>
          <p:cNvSpPr>
            <a:spLocks noGrp="1"/>
          </p:cNvSpPr>
          <p:nvPr>
            <p:ph type="title"/>
          </p:nvPr>
        </p:nvSpPr>
        <p:spPr>
          <a:xfrm>
            <a:off x="872006" y="566271"/>
            <a:ext cx="3364915" cy="572700"/>
          </a:xfrm>
        </p:spPr>
        <p:txBody>
          <a:bodyPr/>
          <a:lstStyle/>
          <a:p>
            <a:r>
              <a:rPr lang="en-GB" dirty="0"/>
              <a:t>POWER CHORDS</a:t>
            </a:r>
          </a:p>
        </p:txBody>
      </p:sp>
      <p:sp>
        <p:nvSpPr>
          <p:cNvPr id="8" name="TextBox 7">
            <a:extLst>
              <a:ext uri="{FF2B5EF4-FFF2-40B4-BE49-F238E27FC236}">
                <a16:creationId xmlns:a16="http://schemas.microsoft.com/office/drawing/2014/main" id="{5FDD4647-3D29-04D9-8266-DC4339774290}"/>
              </a:ext>
            </a:extLst>
          </p:cNvPr>
          <p:cNvSpPr txBox="1"/>
          <p:nvPr/>
        </p:nvSpPr>
        <p:spPr>
          <a:xfrm>
            <a:off x="424514" y="1374496"/>
            <a:ext cx="4259901" cy="1569660"/>
          </a:xfrm>
          <a:prstGeom prst="rect">
            <a:avLst/>
          </a:prstGeom>
          <a:noFill/>
        </p:spPr>
        <p:txBody>
          <a:bodyPr wrap="square">
            <a:spAutoFit/>
          </a:bodyPr>
          <a:lstStyle/>
          <a:p>
            <a:pPr algn="ctr"/>
            <a:r>
              <a:rPr lang="en-GB" sz="1600" dirty="0">
                <a:solidFill>
                  <a:schemeClr val="tx1"/>
                </a:solidFill>
                <a:latin typeface="Golos Text"/>
              </a:rPr>
              <a:t>A power chord is made of two different notes. The first (I) and fifth (V) note in a key.</a:t>
            </a:r>
          </a:p>
          <a:p>
            <a:pPr algn="ctr"/>
            <a:endParaRPr lang="en-GB" sz="1600" dirty="0">
              <a:solidFill>
                <a:schemeClr val="tx1"/>
              </a:solidFill>
              <a:latin typeface="Golos Text"/>
            </a:endParaRPr>
          </a:p>
          <a:p>
            <a:pPr algn="ctr"/>
            <a:r>
              <a:rPr lang="en-GB" sz="1600" b="1" dirty="0">
                <a:solidFill>
                  <a:schemeClr val="tx1"/>
                </a:solidFill>
                <a:latin typeface="Golos Text"/>
              </a:rPr>
              <a:t>For example: In C Major</a:t>
            </a:r>
          </a:p>
          <a:p>
            <a:pPr algn="ctr"/>
            <a:r>
              <a:rPr lang="en-GB" sz="1600" dirty="0">
                <a:solidFill>
                  <a:schemeClr val="tx1"/>
                </a:solidFill>
                <a:latin typeface="Golos Text"/>
              </a:rPr>
              <a:t>Note 1 (I) is C</a:t>
            </a:r>
          </a:p>
          <a:p>
            <a:pPr algn="ctr"/>
            <a:r>
              <a:rPr lang="en-GB" sz="1600" dirty="0">
                <a:solidFill>
                  <a:schemeClr val="tx1"/>
                </a:solidFill>
                <a:latin typeface="Golos Text"/>
              </a:rPr>
              <a:t>Note 5 (V) is G</a:t>
            </a:r>
          </a:p>
        </p:txBody>
      </p:sp>
      <p:sp>
        <p:nvSpPr>
          <p:cNvPr id="12" name="TextBox 11">
            <a:extLst>
              <a:ext uri="{FF2B5EF4-FFF2-40B4-BE49-F238E27FC236}">
                <a16:creationId xmlns:a16="http://schemas.microsoft.com/office/drawing/2014/main" id="{159BAB5A-AD66-E576-D183-D87379D36677}"/>
              </a:ext>
            </a:extLst>
          </p:cNvPr>
          <p:cNvSpPr txBox="1"/>
          <p:nvPr/>
        </p:nvSpPr>
        <p:spPr>
          <a:xfrm>
            <a:off x="424514" y="3179681"/>
            <a:ext cx="4259901" cy="1077218"/>
          </a:xfrm>
          <a:prstGeom prst="rect">
            <a:avLst/>
          </a:prstGeom>
          <a:noFill/>
        </p:spPr>
        <p:txBody>
          <a:bodyPr wrap="square">
            <a:spAutoFit/>
          </a:bodyPr>
          <a:lstStyle/>
          <a:p>
            <a:pPr algn="ctr"/>
            <a:r>
              <a:rPr lang="en-GB" sz="1600" dirty="0">
                <a:solidFill>
                  <a:schemeClr val="tx1"/>
                </a:solidFill>
                <a:latin typeface="Golos Text"/>
              </a:rPr>
              <a:t>Regarded as being popularized and named by Dave </a:t>
            </a:r>
            <a:r>
              <a:rPr lang="en-GB" sz="1600" dirty="0" err="1">
                <a:solidFill>
                  <a:schemeClr val="tx1"/>
                </a:solidFill>
                <a:latin typeface="Golos Text"/>
              </a:rPr>
              <a:t>Mustaine</a:t>
            </a:r>
            <a:r>
              <a:rPr lang="en-GB" sz="1600" dirty="0">
                <a:solidFill>
                  <a:schemeClr val="tx1"/>
                </a:solidFill>
                <a:latin typeface="Golos Text"/>
              </a:rPr>
              <a:t> of Megadeth, it is used to reduce string noise when playing (mostly chromatic) riffs that require chords across several strings.</a:t>
            </a:r>
          </a:p>
        </p:txBody>
      </p:sp>
      <p:pic>
        <p:nvPicPr>
          <p:cNvPr id="1026" name="Picture 2" descr="How To Play Power Chords - Rhythm Guitar Lessons">
            <a:extLst>
              <a:ext uri="{FF2B5EF4-FFF2-40B4-BE49-F238E27FC236}">
                <a16:creationId xmlns:a16="http://schemas.microsoft.com/office/drawing/2014/main" id="{16AD9382-166F-310B-7303-42646378E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916" y="566271"/>
            <a:ext cx="3463969" cy="280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3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41"/>
          <p:cNvSpPr txBox="1">
            <a:spLocks noGrp="1"/>
          </p:cNvSpPr>
          <p:nvPr>
            <p:ph type="title"/>
          </p:nvPr>
        </p:nvSpPr>
        <p:spPr>
          <a:xfrm>
            <a:off x="1793404" y="525775"/>
            <a:ext cx="5673987" cy="10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BLACK SABBATH</a:t>
            </a:r>
            <a:endParaRPr dirty="0"/>
          </a:p>
        </p:txBody>
      </p:sp>
      <p:sp>
        <p:nvSpPr>
          <p:cNvPr id="884" name="Google Shape;884;p41"/>
          <p:cNvSpPr txBox="1">
            <a:spLocks noGrp="1"/>
          </p:cNvSpPr>
          <p:nvPr>
            <p:ph type="subTitle" idx="1"/>
          </p:nvPr>
        </p:nvSpPr>
        <p:spPr>
          <a:xfrm>
            <a:off x="2043676" y="1428138"/>
            <a:ext cx="48729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Many historians believe that this British band from Birmingham, invented Heavy Metal.</a:t>
            </a:r>
          </a:p>
        </p:txBody>
      </p:sp>
      <p:grpSp>
        <p:nvGrpSpPr>
          <p:cNvPr id="885" name="Google Shape;885;p41"/>
          <p:cNvGrpSpPr/>
          <p:nvPr/>
        </p:nvGrpSpPr>
        <p:grpSpPr>
          <a:xfrm flipH="1">
            <a:off x="7508704" y="366401"/>
            <a:ext cx="1237098" cy="1201391"/>
            <a:chOff x="545806" y="473415"/>
            <a:chExt cx="1047235" cy="1017094"/>
          </a:xfrm>
        </p:grpSpPr>
        <p:sp>
          <p:nvSpPr>
            <p:cNvPr id="886" name="Google Shape;886;p41"/>
            <p:cNvSpPr/>
            <p:nvPr/>
          </p:nvSpPr>
          <p:spPr>
            <a:xfrm flipH="1">
              <a:off x="545806" y="800847"/>
              <a:ext cx="748119" cy="667360"/>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flipH="1">
              <a:off x="1011122" y="473415"/>
              <a:ext cx="507403" cy="787946"/>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rot="689295" flipH="1">
              <a:off x="1114631" y="1101445"/>
              <a:ext cx="451592" cy="314723"/>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rot="404066" flipH="1">
              <a:off x="578679" y="1198911"/>
              <a:ext cx="418176" cy="268003"/>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1"/>
          <p:cNvGrpSpPr/>
          <p:nvPr/>
        </p:nvGrpSpPr>
        <p:grpSpPr>
          <a:xfrm flipH="1">
            <a:off x="450736" y="443901"/>
            <a:ext cx="1373085" cy="1201363"/>
            <a:chOff x="7456118" y="404913"/>
            <a:chExt cx="1237125" cy="1082407"/>
          </a:xfrm>
        </p:grpSpPr>
        <p:sp>
          <p:nvSpPr>
            <p:cNvPr id="891" name="Google Shape;891;p41"/>
            <p:cNvSpPr/>
            <p:nvPr/>
          </p:nvSpPr>
          <p:spPr>
            <a:xfrm>
              <a:off x="8073050" y="647876"/>
              <a:ext cx="620193" cy="611761"/>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a:off x="7456118" y="742985"/>
              <a:ext cx="366982" cy="569888"/>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rot="-642457">
              <a:off x="7607500" y="1054147"/>
              <a:ext cx="544665" cy="385937"/>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rot="-1062649">
              <a:off x="7612821" y="518732"/>
              <a:ext cx="835858" cy="561859"/>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Black Sabbath in 1970. From left to right: Geezer Butler, Tony Iommi, Bill Ward, and Ozzy Osbourne">
            <a:extLst>
              <a:ext uri="{FF2B5EF4-FFF2-40B4-BE49-F238E27FC236}">
                <a16:creationId xmlns:a16="http://schemas.microsoft.com/office/drawing/2014/main" id="{105EDB77-DB7F-7BFC-9F9B-64CECE640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80" y="2605934"/>
            <a:ext cx="3119111" cy="215340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884;p41">
            <a:extLst>
              <a:ext uri="{FF2B5EF4-FFF2-40B4-BE49-F238E27FC236}">
                <a16:creationId xmlns:a16="http://schemas.microsoft.com/office/drawing/2014/main" id="{77F41877-0CBC-F412-86FC-A437DD0C2E7D}"/>
              </a:ext>
            </a:extLst>
          </p:cNvPr>
          <p:cNvSpPr txBox="1">
            <a:spLocks/>
          </p:cNvSpPr>
          <p:nvPr/>
        </p:nvSpPr>
        <p:spPr>
          <a:xfrm>
            <a:off x="3503091" y="3667571"/>
            <a:ext cx="2907731" cy="67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Golos Text"/>
              <a:buNone/>
              <a:defRPr sz="1600" b="0" i="0" u="none" strike="noStrike" cap="none">
                <a:solidFill>
                  <a:schemeClr val="dk1"/>
                </a:solidFill>
                <a:latin typeface="Golos Text"/>
                <a:ea typeface="Golos Text"/>
                <a:cs typeface="Golos Text"/>
                <a:sym typeface="Golos Text"/>
              </a:defRPr>
            </a:lvl1pPr>
            <a:lvl2pPr marL="914400" marR="0" lvl="1" indent="-317500" algn="ctr" rtl="0">
              <a:lnSpc>
                <a:spcPct val="100000"/>
              </a:lnSpc>
              <a:spcBef>
                <a:spcPts val="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2pPr>
            <a:lvl3pPr marL="1371600" marR="0" lvl="2"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3pPr>
            <a:lvl4pPr marL="1828800" marR="0" lvl="3"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4pPr>
            <a:lvl5pPr marL="2286000" marR="0" lvl="4"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5pPr>
            <a:lvl6pPr marL="2743200" marR="0" lvl="5"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6pPr>
            <a:lvl7pPr marL="3200400" marR="0" lvl="6"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7pPr>
            <a:lvl8pPr marL="3657600" marR="0" lvl="7"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8pPr>
            <a:lvl9pPr marL="4114800" marR="0" lvl="8" indent="-317500" algn="ctr" rtl="0">
              <a:lnSpc>
                <a:spcPct val="100000"/>
              </a:lnSpc>
              <a:spcBef>
                <a:spcPts val="1600"/>
              </a:spcBef>
              <a:spcAft>
                <a:spcPts val="160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9pPr>
          </a:lstStyle>
          <a:p>
            <a:pPr marL="0" indent="0" algn="l"/>
            <a:r>
              <a:rPr lang="en-GB" dirty="0"/>
              <a:t>Ozzy Osbourne (vocals)</a:t>
            </a:r>
          </a:p>
          <a:p>
            <a:pPr marL="0" indent="0" algn="l"/>
            <a:r>
              <a:rPr lang="en-GB" dirty="0"/>
              <a:t>Tony Iommi (guitar)</a:t>
            </a:r>
          </a:p>
          <a:p>
            <a:pPr marL="0" indent="0" algn="l"/>
            <a:r>
              <a:rPr lang="en-GB" dirty="0"/>
              <a:t>Terence "Geezer" Butler (bass)</a:t>
            </a:r>
          </a:p>
          <a:p>
            <a:pPr marL="0" indent="0" algn="l"/>
            <a:r>
              <a:rPr lang="en-GB" dirty="0"/>
              <a:t>Bill Ward (drums)</a:t>
            </a:r>
          </a:p>
        </p:txBody>
      </p:sp>
      <p:sp>
        <p:nvSpPr>
          <p:cNvPr id="3" name="Rectangle 2">
            <a:extLst>
              <a:ext uri="{FF2B5EF4-FFF2-40B4-BE49-F238E27FC236}">
                <a16:creationId xmlns:a16="http://schemas.microsoft.com/office/drawing/2014/main" id="{5663637F-A201-8058-F4DA-9BF0BD1CC202}"/>
              </a:ext>
            </a:extLst>
          </p:cNvPr>
          <p:cNvSpPr/>
          <p:nvPr/>
        </p:nvSpPr>
        <p:spPr>
          <a:xfrm>
            <a:off x="3837062" y="2185268"/>
            <a:ext cx="4666003" cy="148230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They released 19 albums between 1970 and 2013 and have sold over 70 million records worldwide.</a:t>
            </a:r>
          </a:p>
          <a:p>
            <a:pPr algn="ctr"/>
            <a:endParaRPr lang="en-GB" dirty="0">
              <a:solidFill>
                <a:schemeClr val="bg1">
                  <a:lumMod val="10000"/>
                  <a:lumOff val="90000"/>
                </a:schemeClr>
              </a:solidFill>
            </a:endParaRPr>
          </a:p>
          <a:p>
            <a:pPr algn="ctr"/>
            <a:r>
              <a:rPr lang="en-GB" dirty="0">
                <a:solidFill>
                  <a:schemeClr val="bg1">
                    <a:lumMod val="10000"/>
                    <a:lumOff val="90000"/>
                  </a:schemeClr>
                </a:solidFill>
              </a:rPr>
              <a:t>They were influenced by Cream, The Beatles, Fleetwood Mac, Jimi Hendrix, John Mayall, Blue Cheer, Led Zeppelin, and Jethro </a:t>
            </a:r>
            <a:r>
              <a:rPr lang="en-GB" dirty="0" err="1">
                <a:solidFill>
                  <a:schemeClr val="bg1">
                    <a:lumMod val="10000"/>
                    <a:lumOff val="90000"/>
                  </a:schemeClr>
                </a:solidFill>
              </a:rPr>
              <a:t>Tull</a:t>
            </a:r>
            <a:r>
              <a:rPr lang="en-GB" dirty="0">
                <a:solidFill>
                  <a:schemeClr val="bg1">
                    <a:lumMod val="10000"/>
                    <a:lumOff val="90000"/>
                  </a:schemeClr>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41"/>
          <p:cNvSpPr txBox="1">
            <a:spLocks noGrp="1"/>
          </p:cNvSpPr>
          <p:nvPr>
            <p:ph type="title"/>
          </p:nvPr>
        </p:nvSpPr>
        <p:spPr>
          <a:xfrm>
            <a:off x="1793404" y="525775"/>
            <a:ext cx="5673987" cy="10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METALLICA</a:t>
            </a:r>
            <a:endParaRPr dirty="0"/>
          </a:p>
        </p:txBody>
      </p:sp>
      <p:sp>
        <p:nvSpPr>
          <p:cNvPr id="884" name="Google Shape;884;p41"/>
          <p:cNvSpPr txBox="1">
            <a:spLocks noGrp="1"/>
          </p:cNvSpPr>
          <p:nvPr>
            <p:ph type="subTitle" idx="1"/>
          </p:nvPr>
        </p:nvSpPr>
        <p:spPr>
          <a:xfrm>
            <a:off x="1736809" y="1292965"/>
            <a:ext cx="5683816"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 Formed in 1981 in Los Angeles, Metallica are one of the most famous heavy metal bands and still tour today. They are one of the most commercially successful bands of all time.</a:t>
            </a:r>
            <a:endParaRPr lang="en" dirty="0"/>
          </a:p>
        </p:txBody>
      </p:sp>
      <p:grpSp>
        <p:nvGrpSpPr>
          <p:cNvPr id="885" name="Google Shape;885;p41"/>
          <p:cNvGrpSpPr/>
          <p:nvPr/>
        </p:nvGrpSpPr>
        <p:grpSpPr>
          <a:xfrm flipH="1">
            <a:off x="7508704" y="366401"/>
            <a:ext cx="1237098" cy="1201391"/>
            <a:chOff x="545806" y="473415"/>
            <a:chExt cx="1047235" cy="1017094"/>
          </a:xfrm>
        </p:grpSpPr>
        <p:sp>
          <p:nvSpPr>
            <p:cNvPr id="886" name="Google Shape;886;p41"/>
            <p:cNvSpPr/>
            <p:nvPr/>
          </p:nvSpPr>
          <p:spPr>
            <a:xfrm flipH="1">
              <a:off x="545806" y="800847"/>
              <a:ext cx="748119" cy="667360"/>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flipH="1">
              <a:off x="1011122" y="473415"/>
              <a:ext cx="507403" cy="787946"/>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rot="689295" flipH="1">
              <a:off x="1114631" y="1101445"/>
              <a:ext cx="451592" cy="314723"/>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rot="404066" flipH="1">
              <a:off x="578679" y="1198911"/>
              <a:ext cx="418176" cy="268003"/>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1"/>
          <p:cNvGrpSpPr/>
          <p:nvPr/>
        </p:nvGrpSpPr>
        <p:grpSpPr>
          <a:xfrm flipH="1">
            <a:off x="450736" y="443901"/>
            <a:ext cx="1373085" cy="1201363"/>
            <a:chOff x="7456118" y="404913"/>
            <a:chExt cx="1237125" cy="1082407"/>
          </a:xfrm>
        </p:grpSpPr>
        <p:sp>
          <p:nvSpPr>
            <p:cNvPr id="891" name="Google Shape;891;p41"/>
            <p:cNvSpPr/>
            <p:nvPr/>
          </p:nvSpPr>
          <p:spPr>
            <a:xfrm>
              <a:off x="8073050" y="647876"/>
              <a:ext cx="620193" cy="611761"/>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a:off x="7456118" y="742985"/>
              <a:ext cx="366982" cy="569888"/>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rot="-642457">
              <a:off x="7607500" y="1054147"/>
              <a:ext cx="544665" cy="385937"/>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rot="-1062649">
              <a:off x="7612821" y="518732"/>
              <a:ext cx="835858" cy="561859"/>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84;p41">
            <a:extLst>
              <a:ext uri="{FF2B5EF4-FFF2-40B4-BE49-F238E27FC236}">
                <a16:creationId xmlns:a16="http://schemas.microsoft.com/office/drawing/2014/main" id="{77F41877-0CBC-F412-86FC-A437DD0C2E7D}"/>
              </a:ext>
            </a:extLst>
          </p:cNvPr>
          <p:cNvSpPr txBox="1">
            <a:spLocks/>
          </p:cNvSpPr>
          <p:nvPr/>
        </p:nvSpPr>
        <p:spPr>
          <a:xfrm>
            <a:off x="3520183" y="3667571"/>
            <a:ext cx="2907731" cy="67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Golos Text"/>
              <a:buNone/>
              <a:defRPr sz="1600" b="0" i="0" u="none" strike="noStrike" cap="none">
                <a:solidFill>
                  <a:schemeClr val="dk1"/>
                </a:solidFill>
                <a:latin typeface="Golos Text"/>
                <a:ea typeface="Golos Text"/>
                <a:cs typeface="Golos Text"/>
                <a:sym typeface="Golos Text"/>
              </a:defRPr>
            </a:lvl1pPr>
            <a:lvl2pPr marL="914400" marR="0" lvl="1" indent="-317500" algn="ctr" rtl="0">
              <a:lnSpc>
                <a:spcPct val="100000"/>
              </a:lnSpc>
              <a:spcBef>
                <a:spcPts val="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2pPr>
            <a:lvl3pPr marL="1371600" marR="0" lvl="2"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3pPr>
            <a:lvl4pPr marL="1828800" marR="0" lvl="3"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4pPr>
            <a:lvl5pPr marL="2286000" marR="0" lvl="4"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5pPr>
            <a:lvl6pPr marL="2743200" marR="0" lvl="5"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6pPr>
            <a:lvl7pPr marL="3200400" marR="0" lvl="6"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7pPr>
            <a:lvl8pPr marL="3657600" marR="0" lvl="7"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8pPr>
            <a:lvl9pPr marL="4114800" marR="0" lvl="8" indent="-317500" algn="ctr" rtl="0">
              <a:lnSpc>
                <a:spcPct val="100000"/>
              </a:lnSpc>
              <a:spcBef>
                <a:spcPts val="1600"/>
              </a:spcBef>
              <a:spcAft>
                <a:spcPts val="160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9pPr>
          </a:lstStyle>
          <a:p>
            <a:pPr marL="0" indent="0" algn="l"/>
            <a:r>
              <a:rPr lang="en-GB" dirty="0"/>
              <a:t>James Hetfield (Guitar)</a:t>
            </a:r>
          </a:p>
          <a:p>
            <a:pPr marL="0" indent="0" algn="l"/>
            <a:r>
              <a:rPr lang="en-GB" dirty="0"/>
              <a:t>Lars Ulrich (Drums)</a:t>
            </a:r>
          </a:p>
          <a:p>
            <a:pPr marL="0" indent="0" algn="l"/>
            <a:r>
              <a:rPr lang="en-GB" dirty="0"/>
              <a:t>Kirk </a:t>
            </a:r>
            <a:r>
              <a:rPr lang="en-GB" dirty="0" err="1"/>
              <a:t>Hammet</a:t>
            </a:r>
            <a:r>
              <a:rPr lang="en-GB" dirty="0"/>
              <a:t> (Lead Guitar)</a:t>
            </a:r>
          </a:p>
          <a:p>
            <a:pPr marL="0" indent="0" algn="l"/>
            <a:r>
              <a:rPr lang="en-GB" dirty="0"/>
              <a:t>Robert Trujillo (Bass)</a:t>
            </a:r>
          </a:p>
          <a:p>
            <a:pPr marL="0" indent="0" algn="l"/>
            <a:r>
              <a:rPr lang="en-GB" dirty="0"/>
              <a:t> </a:t>
            </a:r>
          </a:p>
        </p:txBody>
      </p:sp>
      <p:sp>
        <p:nvSpPr>
          <p:cNvPr id="3" name="Rectangle 2">
            <a:extLst>
              <a:ext uri="{FF2B5EF4-FFF2-40B4-BE49-F238E27FC236}">
                <a16:creationId xmlns:a16="http://schemas.microsoft.com/office/drawing/2014/main" id="{5663637F-A201-8058-F4DA-9BF0BD1CC202}"/>
              </a:ext>
            </a:extLst>
          </p:cNvPr>
          <p:cNvSpPr/>
          <p:nvPr/>
        </p:nvSpPr>
        <p:spPr>
          <a:xfrm>
            <a:off x="3837062" y="2185268"/>
            <a:ext cx="4666003" cy="148230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They sold more than 125 million records worldwide</a:t>
            </a:r>
          </a:p>
          <a:p>
            <a:pPr algn="ctr"/>
            <a:endParaRPr lang="en-GB" dirty="0">
              <a:solidFill>
                <a:schemeClr val="bg1">
                  <a:lumMod val="10000"/>
                  <a:lumOff val="90000"/>
                </a:schemeClr>
              </a:solidFill>
            </a:endParaRPr>
          </a:p>
          <a:p>
            <a:pPr algn="ctr"/>
            <a:r>
              <a:rPr lang="en-GB" dirty="0">
                <a:solidFill>
                  <a:schemeClr val="bg1">
                    <a:lumMod val="10000"/>
                    <a:lumOff val="90000"/>
                  </a:schemeClr>
                </a:solidFill>
              </a:rPr>
              <a:t>They were influenced by Black Sabbath, Deep Purple, Kiss, Led Zeppelin, Queen, Ted Nugent, AC/DC, Rush, Aerosmith, and Judas Priest.</a:t>
            </a:r>
          </a:p>
        </p:txBody>
      </p:sp>
      <p:pic>
        <p:nvPicPr>
          <p:cNvPr id="2051" name="Picture 3" descr="Readers' Poll: The 10 Best Metallica Songs">
            <a:extLst>
              <a:ext uri="{FF2B5EF4-FFF2-40B4-BE49-F238E27FC236}">
                <a16:creationId xmlns:a16="http://schemas.microsoft.com/office/drawing/2014/main" id="{CAB1C6E6-3E0D-9528-5C81-AC95554DA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96" y="2710046"/>
            <a:ext cx="3122687" cy="208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00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D7ACA4-13B9-148C-4D60-7860FBC20FA4}"/>
              </a:ext>
            </a:extLst>
          </p:cNvPr>
          <p:cNvSpPr/>
          <p:nvPr/>
        </p:nvSpPr>
        <p:spPr>
          <a:xfrm>
            <a:off x="216055" y="232997"/>
            <a:ext cx="4255477" cy="2090151"/>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19050" tIns="19050" rIns="19050" bIns="19050" numCol="1" spcCol="38100" rtlCol="0" anchor="ctr">
            <a:noAutofit/>
          </a:bodyPr>
          <a:lstStyle/>
          <a:p>
            <a:pPr algn="ctr" defTabSz="171450" hangingPunct="0">
              <a:buClrTx/>
            </a:pPr>
            <a:endParaRPr lang="en-GB" sz="1200" dirty="0">
              <a:solidFill>
                <a:srgbClr val="FFFFFF"/>
              </a:solidFill>
              <a:latin typeface="Graphik-Medium"/>
              <a:ea typeface="Graphik-Medium"/>
              <a:cs typeface="Graphik-Medium"/>
              <a:sym typeface="Graphik Medium"/>
            </a:endParaRPr>
          </a:p>
        </p:txBody>
      </p:sp>
      <p:sp>
        <p:nvSpPr>
          <p:cNvPr id="15" name="Title 1">
            <a:extLst>
              <a:ext uri="{FF2B5EF4-FFF2-40B4-BE49-F238E27FC236}">
                <a16:creationId xmlns:a16="http://schemas.microsoft.com/office/drawing/2014/main" id="{A506459C-B684-6B73-1C56-9264FB2B55A7}"/>
              </a:ext>
            </a:extLst>
          </p:cNvPr>
          <p:cNvSpPr>
            <a:spLocks noGrp="1"/>
          </p:cNvSpPr>
          <p:nvPr>
            <p:ph type="title" idx="4294967295"/>
          </p:nvPr>
        </p:nvSpPr>
        <p:spPr>
          <a:xfrm>
            <a:off x="416813" y="430155"/>
            <a:ext cx="3619500" cy="644525"/>
          </a:xfrm>
        </p:spPr>
        <p:txBody>
          <a:bodyPr/>
          <a:lstStyle/>
          <a:p>
            <a:r>
              <a:rPr lang="en-US" b="1" dirty="0">
                <a:solidFill>
                  <a:schemeClr val="accent4"/>
                </a:solidFill>
                <a:latin typeface="ABC font" panose="020B0603050302020204" pitchFamily="34" charset="0"/>
              </a:rPr>
              <a:t>Component 1</a:t>
            </a:r>
          </a:p>
        </p:txBody>
      </p:sp>
      <p:sp>
        <p:nvSpPr>
          <p:cNvPr id="16" name="Text Placeholder 2">
            <a:extLst>
              <a:ext uri="{FF2B5EF4-FFF2-40B4-BE49-F238E27FC236}">
                <a16:creationId xmlns:a16="http://schemas.microsoft.com/office/drawing/2014/main" id="{31E26EA2-21FB-3A43-21AC-7F3FA0E3C504}"/>
              </a:ext>
            </a:extLst>
          </p:cNvPr>
          <p:cNvSpPr>
            <a:spLocks noGrp="1"/>
          </p:cNvSpPr>
          <p:nvPr>
            <p:ph type="body" sz="quarter" idx="4294967295"/>
          </p:nvPr>
        </p:nvSpPr>
        <p:spPr>
          <a:xfrm>
            <a:off x="416813" y="1156917"/>
            <a:ext cx="3619500" cy="901700"/>
          </a:xfrm>
        </p:spPr>
        <p:txBody>
          <a:bodyPr>
            <a:normAutofit/>
          </a:bodyPr>
          <a:lstStyle/>
          <a:p>
            <a:pPr marL="139700" indent="0" hangingPunct="1">
              <a:buNone/>
            </a:pPr>
            <a:r>
              <a:rPr lang="en-US" dirty="0">
                <a:solidFill>
                  <a:schemeClr val="tx1"/>
                </a:solidFill>
                <a:latin typeface="ABC font" panose="020B0603050302020204" pitchFamily="34" charset="0"/>
              </a:rPr>
              <a:t>What slides does my coursework need to have?</a:t>
            </a:r>
          </a:p>
        </p:txBody>
      </p:sp>
      <p:sp>
        <p:nvSpPr>
          <p:cNvPr id="4" name="Title 1">
            <a:extLst>
              <a:ext uri="{FF2B5EF4-FFF2-40B4-BE49-F238E27FC236}">
                <a16:creationId xmlns:a16="http://schemas.microsoft.com/office/drawing/2014/main" id="{68EC9940-3762-3E6B-CEFC-3D7335F37256}"/>
              </a:ext>
            </a:extLst>
          </p:cNvPr>
          <p:cNvSpPr txBox="1">
            <a:spLocks/>
          </p:cNvSpPr>
          <p:nvPr/>
        </p:nvSpPr>
        <p:spPr>
          <a:xfrm>
            <a:off x="4990457" y="344875"/>
            <a:ext cx="3619500" cy="643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b">
            <a:normAutofit/>
          </a:bodyPr>
          <a:lst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9pPr>
          </a:lstStyle>
          <a:p>
            <a:pPr hangingPunct="1"/>
            <a:r>
              <a:rPr lang="en-US" sz="3150" b="1" dirty="0">
                <a:solidFill>
                  <a:schemeClr val="tx1"/>
                </a:solidFill>
                <a:latin typeface="ABC font" panose="020B0603050302020204" pitchFamily="34" charset="0"/>
              </a:rPr>
              <a:t>3. Heavy Metal</a:t>
            </a:r>
          </a:p>
        </p:txBody>
      </p:sp>
      <p:sp>
        <p:nvSpPr>
          <p:cNvPr id="5" name="Text Placeholder 2">
            <a:extLst>
              <a:ext uri="{FF2B5EF4-FFF2-40B4-BE49-F238E27FC236}">
                <a16:creationId xmlns:a16="http://schemas.microsoft.com/office/drawing/2014/main" id="{0E3B7414-342B-3212-E22F-988E836738C0}"/>
              </a:ext>
            </a:extLst>
          </p:cNvPr>
          <p:cNvSpPr txBox="1">
            <a:spLocks/>
          </p:cNvSpPr>
          <p:nvPr/>
        </p:nvSpPr>
        <p:spPr>
          <a:xfrm>
            <a:off x="4755996" y="1044431"/>
            <a:ext cx="3853961" cy="3401587"/>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19050" tIns="19050" rIns="19050" bIns="19050">
            <a:normAutofit fontScale="85000" lnSpcReduction="20000"/>
          </a:bodyPr>
          <a:lstStyle>
            <a:lvl1pPr marL="0" marR="0" indent="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1pPr>
            <a:lvl2pPr marL="0" marR="0" indent="457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2pPr>
            <a:lvl3pPr marL="0" marR="0" indent="914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3pPr>
            <a:lvl4pPr marL="0" marR="0" indent="1371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4pPr>
            <a:lvl5pPr marL="0" marR="0" indent="18288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5pPr>
            <a:lvl6pPr marL="0" marR="0" indent="22860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6pPr>
            <a:lvl7pPr marL="0" marR="0" indent="27432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7pPr>
            <a:lvl8pPr marL="0" marR="0" indent="32004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8pPr>
            <a:lvl9pPr marL="0" marR="0" indent="3657600" algn="l" defTabSz="825500" rtl="0" latinLnBrk="0">
              <a:lnSpc>
                <a:spcPct val="100000"/>
              </a:lnSpc>
              <a:spcBef>
                <a:spcPts val="2400"/>
              </a:spcBef>
              <a:spcAft>
                <a:spcPts val="0"/>
              </a:spcAft>
              <a:buClrTx/>
              <a:buSzTx/>
              <a:buFontTx/>
              <a:buNone/>
              <a:tabLst/>
              <a:defRPr sz="5500" b="0" i="0" u="none" strike="noStrike" cap="none" spc="-55" baseline="0">
                <a:solidFill>
                  <a:srgbClr val="000000"/>
                </a:solidFill>
                <a:uFillTx/>
                <a:latin typeface="Graphik"/>
                <a:ea typeface="Graphik"/>
                <a:cs typeface="Graphik"/>
                <a:sym typeface="Graphik"/>
              </a:defRPr>
            </a:lvl9pPr>
          </a:lstStyle>
          <a:p>
            <a:pPr hangingPunct="1"/>
            <a:r>
              <a:rPr lang="en-US" sz="2063" dirty="0">
                <a:solidFill>
                  <a:schemeClr val="tx1"/>
                </a:solidFill>
                <a:latin typeface="ABC font" panose="020B0603050302020204" pitchFamily="34" charset="0"/>
              </a:rPr>
              <a:t>1x Background/History</a:t>
            </a:r>
          </a:p>
          <a:p>
            <a:pPr hangingPunct="1"/>
            <a:r>
              <a:rPr lang="en-US" sz="2063" dirty="0">
                <a:solidFill>
                  <a:schemeClr val="tx1"/>
                </a:solidFill>
                <a:latin typeface="ABC font" panose="020B0603050302020204" pitchFamily="34" charset="0"/>
              </a:rPr>
              <a:t>1-2x Subgenres and key bands</a:t>
            </a:r>
          </a:p>
          <a:p>
            <a:pPr hangingPunct="1"/>
            <a:r>
              <a:rPr lang="en-US" sz="2063" dirty="0">
                <a:solidFill>
                  <a:schemeClr val="tx1"/>
                </a:solidFill>
                <a:latin typeface="ABC font" panose="020B0603050302020204" pitchFamily="34" charset="0"/>
              </a:rPr>
              <a:t>1x Characteristics including details on power chords, pedals and </a:t>
            </a:r>
            <a:r>
              <a:rPr lang="en-US" sz="2063" dirty="0" err="1">
                <a:solidFill>
                  <a:schemeClr val="tx1"/>
                </a:solidFill>
                <a:latin typeface="ABC font" panose="020B0603050302020204" pitchFamily="34" charset="0"/>
              </a:rPr>
              <a:t>downtuning</a:t>
            </a:r>
            <a:endParaRPr lang="en-US" sz="2063" dirty="0">
              <a:solidFill>
                <a:schemeClr val="tx1"/>
              </a:solidFill>
              <a:latin typeface="ABC font" panose="020B0603050302020204" pitchFamily="34" charset="0"/>
            </a:endParaRPr>
          </a:p>
          <a:p>
            <a:pPr hangingPunct="1"/>
            <a:r>
              <a:rPr lang="en-US" sz="2063" dirty="0">
                <a:solidFill>
                  <a:schemeClr val="tx1"/>
                </a:solidFill>
                <a:latin typeface="ABC font" panose="020B0603050302020204" pitchFamily="34" charset="0"/>
              </a:rPr>
              <a:t>1x Instruments</a:t>
            </a:r>
          </a:p>
          <a:p>
            <a:pPr hangingPunct="1"/>
            <a:r>
              <a:rPr lang="en-US" sz="2063" dirty="0">
                <a:solidFill>
                  <a:schemeClr val="tx1"/>
                </a:solidFill>
                <a:latin typeface="ABC font" panose="020B0603050302020204" pitchFamily="34" charset="0"/>
              </a:rPr>
              <a:t>1x Black Sabbath</a:t>
            </a:r>
          </a:p>
          <a:p>
            <a:pPr hangingPunct="1"/>
            <a:r>
              <a:rPr lang="en-US" sz="2063" dirty="0">
                <a:solidFill>
                  <a:schemeClr val="tx1"/>
                </a:solidFill>
                <a:latin typeface="ABC font" panose="020B0603050302020204" pitchFamily="34" charset="0"/>
              </a:rPr>
              <a:t>1x Metallica</a:t>
            </a:r>
          </a:p>
          <a:p>
            <a:pPr hangingPunct="1"/>
            <a:endParaRPr lang="en-US" sz="2063" dirty="0">
              <a:solidFill>
                <a:schemeClr val="tx1"/>
              </a:solidFill>
              <a:latin typeface="ABC font" panose="020B0603050302020204" pitchFamily="34" charset="0"/>
            </a:endParaRPr>
          </a:p>
        </p:txBody>
      </p:sp>
      <p:pic>
        <p:nvPicPr>
          <p:cNvPr id="7" name="Picture 6">
            <a:extLst>
              <a:ext uri="{FF2B5EF4-FFF2-40B4-BE49-F238E27FC236}">
                <a16:creationId xmlns:a16="http://schemas.microsoft.com/office/drawing/2014/main" id="{CF257F5A-FA5A-F155-6137-730270D519E8}"/>
              </a:ext>
            </a:extLst>
          </p:cNvPr>
          <p:cNvPicPr>
            <a:picLocks noChangeAspect="1"/>
          </p:cNvPicPr>
          <p:nvPr/>
        </p:nvPicPr>
        <p:blipFill>
          <a:blip r:embed="rId2"/>
          <a:stretch>
            <a:fillRect/>
          </a:stretch>
        </p:blipFill>
        <p:spPr>
          <a:xfrm>
            <a:off x="304253" y="2487622"/>
            <a:ext cx="4079081" cy="2311003"/>
          </a:xfrm>
          <a:prstGeom prst="rect">
            <a:avLst/>
          </a:prstGeom>
        </p:spPr>
      </p:pic>
    </p:spTree>
    <p:extLst>
      <p:ext uri="{BB962C8B-B14F-4D97-AF65-F5344CB8AC3E}">
        <p14:creationId xmlns:p14="http://schemas.microsoft.com/office/powerpoint/2010/main" val="339045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47"/>
          <p:cNvSpPr txBox="1">
            <a:spLocks noGrp="1"/>
          </p:cNvSpPr>
          <p:nvPr>
            <p:ph type="title"/>
          </p:nvPr>
        </p:nvSpPr>
        <p:spPr>
          <a:xfrm>
            <a:off x="628293" y="38633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HEAVY METAL</a:t>
            </a:r>
            <a:endParaRPr sz="4000" dirty="0"/>
          </a:p>
        </p:txBody>
      </p:sp>
      <p:grpSp>
        <p:nvGrpSpPr>
          <p:cNvPr id="1414" name="Google Shape;1414;p47"/>
          <p:cNvGrpSpPr/>
          <p:nvPr/>
        </p:nvGrpSpPr>
        <p:grpSpPr>
          <a:xfrm>
            <a:off x="3002630" y="1656806"/>
            <a:ext cx="3138739" cy="1829888"/>
            <a:chOff x="3657715" y="365550"/>
            <a:chExt cx="1828520" cy="906850"/>
          </a:xfrm>
        </p:grpSpPr>
        <p:sp>
          <p:nvSpPr>
            <p:cNvPr id="1415" name="Google Shape;1415;p47"/>
            <p:cNvSpPr/>
            <p:nvPr/>
          </p:nvSpPr>
          <p:spPr>
            <a:xfrm>
              <a:off x="4884319" y="587601"/>
              <a:ext cx="601916" cy="529230"/>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flipH="1">
              <a:off x="3657715" y="587601"/>
              <a:ext cx="601916" cy="529230"/>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4443675" y="1054450"/>
              <a:ext cx="55350" cy="40825"/>
            </a:xfrm>
            <a:custGeom>
              <a:avLst/>
              <a:gdLst/>
              <a:ahLst/>
              <a:cxnLst/>
              <a:rect l="l" t="t" r="r" b="b"/>
              <a:pathLst>
                <a:path w="2214" h="1633" extrusionOk="0">
                  <a:moveTo>
                    <a:pt x="816" y="1"/>
                  </a:moveTo>
                  <a:cubicBezTo>
                    <a:pt x="367" y="1"/>
                    <a:pt x="0" y="367"/>
                    <a:pt x="0" y="816"/>
                  </a:cubicBezTo>
                  <a:cubicBezTo>
                    <a:pt x="0" y="1266"/>
                    <a:pt x="367" y="1632"/>
                    <a:pt x="816" y="1632"/>
                  </a:cubicBezTo>
                  <a:lnTo>
                    <a:pt x="1395" y="1632"/>
                  </a:lnTo>
                  <a:cubicBezTo>
                    <a:pt x="1844" y="1632"/>
                    <a:pt x="2213" y="1266"/>
                    <a:pt x="2213" y="816"/>
                  </a:cubicBezTo>
                  <a:cubicBezTo>
                    <a:pt x="2213" y="367"/>
                    <a:pt x="1844" y="1"/>
                    <a:pt x="1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4600250" y="1080150"/>
              <a:ext cx="59575" cy="45300"/>
            </a:xfrm>
            <a:custGeom>
              <a:avLst/>
              <a:gdLst/>
              <a:ahLst/>
              <a:cxnLst/>
              <a:rect l="l" t="t" r="r" b="b"/>
              <a:pathLst>
                <a:path w="2383" h="1812" extrusionOk="0">
                  <a:moveTo>
                    <a:pt x="917" y="0"/>
                  </a:moveTo>
                  <a:cubicBezTo>
                    <a:pt x="573" y="0"/>
                    <a:pt x="251" y="219"/>
                    <a:pt x="139" y="563"/>
                  </a:cubicBezTo>
                  <a:cubicBezTo>
                    <a:pt x="0" y="990"/>
                    <a:pt x="237" y="1452"/>
                    <a:pt x="664" y="1591"/>
                  </a:cubicBezTo>
                  <a:lnTo>
                    <a:pt x="1215" y="1771"/>
                  </a:lnTo>
                  <a:cubicBezTo>
                    <a:pt x="1298" y="1798"/>
                    <a:pt x="1383" y="1811"/>
                    <a:pt x="1466" y="1811"/>
                  </a:cubicBezTo>
                  <a:cubicBezTo>
                    <a:pt x="1810" y="1811"/>
                    <a:pt x="2132" y="1591"/>
                    <a:pt x="2243" y="1246"/>
                  </a:cubicBezTo>
                  <a:cubicBezTo>
                    <a:pt x="2382" y="821"/>
                    <a:pt x="2146" y="357"/>
                    <a:pt x="1721" y="218"/>
                  </a:cubicBezTo>
                  <a:lnTo>
                    <a:pt x="1167" y="40"/>
                  </a:lnTo>
                  <a:cubicBezTo>
                    <a:pt x="1084" y="13"/>
                    <a:pt x="1000"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4375000" y="365550"/>
              <a:ext cx="393950" cy="906850"/>
            </a:xfrm>
            <a:custGeom>
              <a:avLst/>
              <a:gdLst/>
              <a:ahLst/>
              <a:cxnLst/>
              <a:rect l="l" t="t" r="r" b="b"/>
              <a:pathLst>
                <a:path w="15758" h="36274" extrusionOk="0">
                  <a:moveTo>
                    <a:pt x="1159" y="0"/>
                  </a:moveTo>
                  <a:cubicBezTo>
                    <a:pt x="619" y="0"/>
                    <a:pt x="310" y="669"/>
                    <a:pt x="224" y="1223"/>
                  </a:cubicBezTo>
                  <a:cubicBezTo>
                    <a:pt x="1" y="2654"/>
                    <a:pt x="187" y="4114"/>
                    <a:pt x="409" y="5546"/>
                  </a:cubicBezTo>
                  <a:cubicBezTo>
                    <a:pt x="1012" y="9445"/>
                    <a:pt x="1875" y="13300"/>
                    <a:pt x="2736" y="17148"/>
                  </a:cubicBezTo>
                  <a:cubicBezTo>
                    <a:pt x="2283" y="18183"/>
                    <a:pt x="1246" y="19300"/>
                    <a:pt x="1391" y="20422"/>
                  </a:cubicBezTo>
                  <a:cubicBezTo>
                    <a:pt x="1472" y="21057"/>
                    <a:pt x="1927" y="21576"/>
                    <a:pt x="2400" y="22010"/>
                  </a:cubicBezTo>
                  <a:cubicBezTo>
                    <a:pt x="3162" y="22708"/>
                    <a:pt x="4268" y="23656"/>
                    <a:pt x="5203" y="24112"/>
                  </a:cubicBezTo>
                  <a:cubicBezTo>
                    <a:pt x="4865" y="25531"/>
                    <a:pt x="2979" y="32917"/>
                    <a:pt x="1383" y="36273"/>
                  </a:cubicBezTo>
                  <a:lnTo>
                    <a:pt x="9479" y="36273"/>
                  </a:lnTo>
                  <a:cubicBezTo>
                    <a:pt x="9373" y="34440"/>
                    <a:pt x="10522" y="27188"/>
                    <a:pt x="10603" y="25357"/>
                  </a:cubicBezTo>
                  <a:cubicBezTo>
                    <a:pt x="12948" y="22708"/>
                    <a:pt x="12978" y="18404"/>
                    <a:pt x="13904" y="14989"/>
                  </a:cubicBezTo>
                  <a:cubicBezTo>
                    <a:pt x="14354" y="13336"/>
                    <a:pt x="14800" y="11683"/>
                    <a:pt x="15250" y="10030"/>
                  </a:cubicBezTo>
                  <a:cubicBezTo>
                    <a:pt x="15503" y="9095"/>
                    <a:pt x="15757" y="8110"/>
                    <a:pt x="15521" y="7169"/>
                  </a:cubicBezTo>
                  <a:cubicBezTo>
                    <a:pt x="15465" y="6943"/>
                    <a:pt x="15279" y="6684"/>
                    <a:pt x="15078" y="6684"/>
                  </a:cubicBezTo>
                  <a:cubicBezTo>
                    <a:pt x="15038" y="6684"/>
                    <a:pt x="14997" y="6694"/>
                    <a:pt x="14957" y="6718"/>
                  </a:cubicBezTo>
                  <a:cubicBezTo>
                    <a:pt x="14889" y="6759"/>
                    <a:pt x="14844" y="6826"/>
                    <a:pt x="14803" y="6893"/>
                  </a:cubicBezTo>
                  <a:cubicBezTo>
                    <a:pt x="13449" y="9078"/>
                    <a:pt x="13091" y="11529"/>
                    <a:pt x="11642" y="13651"/>
                  </a:cubicBezTo>
                  <a:cubicBezTo>
                    <a:pt x="11387" y="12885"/>
                    <a:pt x="10604" y="12332"/>
                    <a:pt x="9799" y="12332"/>
                  </a:cubicBezTo>
                  <a:cubicBezTo>
                    <a:pt x="9768" y="12332"/>
                    <a:pt x="9736" y="12332"/>
                    <a:pt x="9705" y="12334"/>
                  </a:cubicBezTo>
                  <a:cubicBezTo>
                    <a:pt x="9184" y="12365"/>
                    <a:pt x="8691" y="12629"/>
                    <a:pt x="8351" y="13022"/>
                  </a:cubicBezTo>
                  <a:cubicBezTo>
                    <a:pt x="8058" y="12610"/>
                    <a:pt x="7579" y="12338"/>
                    <a:pt x="7036" y="12338"/>
                  </a:cubicBezTo>
                  <a:cubicBezTo>
                    <a:pt x="6153" y="12338"/>
                    <a:pt x="5431" y="13061"/>
                    <a:pt x="5431" y="13944"/>
                  </a:cubicBezTo>
                  <a:lnTo>
                    <a:pt x="5431" y="14028"/>
                  </a:lnTo>
                  <a:cubicBezTo>
                    <a:pt x="5407" y="14048"/>
                    <a:pt x="5385" y="14067"/>
                    <a:pt x="5361" y="14087"/>
                  </a:cubicBezTo>
                  <a:cubicBezTo>
                    <a:pt x="3730" y="9996"/>
                    <a:pt x="2619" y="5700"/>
                    <a:pt x="2064" y="1333"/>
                  </a:cubicBezTo>
                  <a:cubicBezTo>
                    <a:pt x="1992" y="767"/>
                    <a:pt x="1788" y="55"/>
                    <a:pt x="1222" y="3"/>
                  </a:cubicBezTo>
                  <a:cubicBezTo>
                    <a:pt x="1201" y="1"/>
                    <a:pt x="1180"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4460475" y="1026300"/>
              <a:ext cx="174775" cy="137950"/>
            </a:xfrm>
            <a:custGeom>
              <a:avLst/>
              <a:gdLst/>
              <a:ahLst/>
              <a:cxnLst/>
              <a:rect l="l" t="t" r="r" b="b"/>
              <a:pathLst>
                <a:path w="6991" h="5518" extrusionOk="0">
                  <a:moveTo>
                    <a:pt x="2940" y="0"/>
                  </a:moveTo>
                  <a:cubicBezTo>
                    <a:pt x="2344" y="0"/>
                    <a:pt x="1747" y="48"/>
                    <a:pt x="1155" y="131"/>
                  </a:cubicBezTo>
                  <a:cubicBezTo>
                    <a:pt x="843" y="1302"/>
                    <a:pt x="443" y="2736"/>
                    <a:pt x="1" y="4188"/>
                  </a:cubicBezTo>
                  <a:cubicBezTo>
                    <a:pt x="262" y="4168"/>
                    <a:pt x="524" y="4159"/>
                    <a:pt x="785" y="4159"/>
                  </a:cubicBezTo>
                  <a:cubicBezTo>
                    <a:pt x="922" y="4159"/>
                    <a:pt x="1058" y="4162"/>
                    <a:pt x="1194" y="4166"/>
                  </a:cubicBezTo>
                  <a:cubicBezTo>
                    <a:pt x="2151" y="4192"/>
                    <a:pt x="3127" y="4294"/>
                    <a:pt x="4051" y="4550"/>
                  </a:cubicBezTo>
                  <a:cubicBezTo>
                    <a:pt x="4875" y="4778"/>
                    <a:pt x="5661" y="5112"/>
                    <a:pt x="6414" y="5518"/>
                  </a:cubicBezTo>
                  <a:cubicBezTo>
                    <a:pt x="6604" y="3923"/>
                    <a:pt x="6832" y="2216"/>
                    <a:pt x="6991" y="886"/>
                  </a:cubicBezTo>
                  <a:cubicBezTo>
                    <a:pt x="6266" y="548"/>
                    <a:pt x="5502" y="296"/>
                    <a:pt x="4704" y="153"/>
                  </a:cubicBezTo>
                  <a:cubicBezTo>
                    <a:pt x="4118" y="47"/>
                    <a:pt x="3529"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4426000" y="739775"/>
              <a:ext cx="212625" cy="123200"/>
            </a:xfrm>
            <a:custGeom>
              <a:avLst/>
              <a:gdLst/>
              <a:ahLst/>
              <a:cxnLst/>
              <a:rect l="l" t="t" r="r" b="b"/>
              <a:pathLst>
                <a:path w="8505" h="4928" extrusionOk="0">
                  <a:moveTo>
                    <a:pt x="2715" y="1"/>
                  </a:moveTo>
                  <a:cubicBezTo>
                    <a:pt x="2397" y="1"/>
                    <a:pt x="2102" y="163"/>
                    <a:pt x="1838" y="478"/>
                  </a:cubicBezTo>
                  <a:cubicBezTo>
                    <a:pt x="1564" y="808"/>
                    <a:pt x="1317" y="1159"/>
                    <a:pt x="1078" y="1498"/>
                  </a:cubicBezTo>
                  <a:cubicBezTo>
                    <a:pt x="759" y="1956"/>
                    <a:pt x="427" y="2428"/>
                    <a:pt x="26" y="2843"/>
                  </a:cubicBezTo>
                  <a:cubicBezTo>
                    <a:pt x="0" y="2871"/>
                    <a:pt x="0" y="2914"/>
                    <a:pt x="28" y="2940"/>
                  </a:cubicBezTo>
                  <a:cubicBezTo>
                    <a:pt x="41" y="2954"/>
                    <a:pt x="58" y="2961"/>
                    <a:pt x="75" y="2961"/>
                  </a:cubicBezTo>
                  <a:cubicBezTo>
                    <a:pt x="93" y="2961"/>
                    <a:pt x="112" y="2954"/>
                    <a:pt x="126" y="2940"/>
                  </a:cubicBezTo>
                  <a:cubicBezTo>
                    <a:pt x="534" y="2517"/>
                    <a:pt x="868" y="2040"/>
                    <a:pt x="1191" y="1578"/>
                  </a:cubicBezTo>
                  <a:cubicBezTo>
                    <a:pt x="1428" y="1240"/>
                    <a:pt x="1673" y="890"/>
                    <a:pt x="1944" y="567"/>
                  </a:cubicBezTo>
                  <a:cubicBezTo>
                    <a:pt x="2185" y="281"/>
                    <a:pt x="2456" y="140"/>
                    <a:pt x="2732" y="140"/>
                  </a:cubicBezTo>
                  <a:cubicBezTo>
                    <a:pt x="2734" y="140"/>
                    <a:pt x="2736" y="140"/>
                    <a:pt x="2738" y="140"/>
                  </a:cubicBezTo>
                  <a:cubicBezTo>
                    <a:pt x="3434" y="153"/>
                    <a:pt x="4146" y="1077"/>
                    <a:pt x="4450" y="1472"/>
                  </a:cubicBezTo>
                  <a:cubicBezTo>
                    <a:pt x="5018" y="2210"/>
                    <a:pt x="6157" y="3372"/>
                    <a:pt x="7715" y="3372"/>
                  </a:cubicBezTo>
                  <a:cubicBezTo>
                    <a:pt x="7857" y="3372"/>
                    <a:pt x="8002" y="3362"/>
                    <a:pt x="8150" y="3342"/>
                  </a:cubicBezTo>
                  <a:lnTo>
                    <a:pt x="8150" y="3342"/>
                  </a:lnTo>
                  <a:cubicBezTo>
                    <a:pt x="8344" y="3498"/>
                    <a:pt x="8274" y="3784"/>
                    <a:pt x="8140" y="4006"/>
                  </a:cubicBezTo>
                  <a:cubicBezTo>
                    <a:pt x="7805" y="4562"/>
                    <a:pt x="7143" y="4788"/>
                    <a:pt x="6553" y="4788"/>
                  </a:cubicBezTo>
                  <a:cubicBezTo>
                    <a:pt x="6423" y="4788"/>
                    <a:pt x="6297" y="4777"/>
                    <a:pt x="6179" y="4756"/>
                  </a:cubicBezTo>
                  <a:cubicBezTo>
                    <a:pt x="5406" y="4624"/>
                    <a:pt x="4732" y="4157"/>
                    <a:pt x="4172" y="3717"/>
                  </a:cubicBezTo>
                  <a:cubicBezTo>
                    <a:pt x="4159" y="3708"/>
                    <a:pt x="4145" y="3704"/>
                    <a:pt x="4130" y="3704"/>
                  </a:cubicBezTo>
                  <a:cubicBezTo>
                    <a:pt x="4110" y="3704"/>
                    <a:pt x="4090" y="3712"/>
                    <a:pt x="4076" y="3730"/>
                  </a:cubicBezTo>
                  <a:cubicBezTo>
                    <a:pt x="4053" y="3758"/>
                    <a:pt x="4057" y="3804"/>
                    <a:pt x="4087" y="3826"/>
                  </a:cubicBezTo>
                  <a:cubicBezTo>
                    <a:pt x="4660" y="4277"/>
                    <a:pt x="5354" y="4756"/>
                    <a:pt x="6155" y="4893"/>
                  </a:cubicBezTo>
                  <a:cubicBezTo>
                    <a:pt x="6289" y="4917"/>
                    <a:pt x="6425" y="4928"/>
                    <a:pt x="6559" y="4928"/>
                  </a:cubicBezTo>
                  <a:lnTo>
                    <a:pt x="6559" y="4928"/>
                  </a:lnTo>
                  <a:cubicBezTo>
                    <a:pt x="7275" y="4927"/>
                    <a:pt x="7938" y="4606"/>
                    <a:pt x="8259" y="4075"/>
                  </a:cubicBezTo>
                  <a:cubicBezTo>
                    <a:pt x="8428" y="3793"/>
                    <a:pt x="8504" y="3420"/>
                    <a:pt x="8209" y="3212"/>
                  </a:cubicBezTo>
                  <a:cubicBezTo>
                    <a:pt x="8197" y="3205"/>
                    <a:pt x="8184" y="3199"/>
                    <a:pt x="8171" y="3199"/>
                  </a:cubicBezTo>
                  <a:cubicBezTo>
                    <a:pt x="8167" y="3199"/>
                    <a:pt x="8163" y="3200"/>
                    <a:pt x="8159" y="3201"/>
                  </a:cubicBezTo>
                  <a:cubicBezTo>
                    <a:pt x="8009" y="3223"/>
                    <a:pt x="7862" y="3233"/>
                    <a:pt x="7718" y="3233"/>
                  </a:cubicBezTo>
                  <a:cubicBezTo>
                    <a:pt x="6216" y="3233"/>
                    <a:pt x="5111" y="2104"/>
                    <a:pt x="4560" y="1389"/>
                  </a:cubicBezTo>
                  <a:cubicBezTo>
                    <a:pt x="4037" y="710"/>
                    <a:pt x="3413" y="14"/>
                    <a:pt x="2740" y="1"/>
                  </a:cubicBezTo>
                  <a:cubicBezTo>
                    <a:pt x="2732" y="1"/>
                    <a:pt x="2723" y="1"/>
                    <a:pt x="2715" y="1"/>
                  </a:cubicBezTo>
                  <a:close/>
                  <a:moveTo>
                    <a:pt x="6559" y="4928"/>
                  </a:moveTo>
                  <a:lnTo>
                    <a:pt x="6559" y="4928"/>
                  </a:lnTo>
                  <a:cubicBezTo>
                    <a:pt x="6559" y="4928"/>
                    <a:pt x="6559" y="4928"/>
                    <a:pt x="6558" y="4928"/>
                  </a:cubicBezTo>
                  <a:lnTo>
                    <a:pt x="6560" y="4928"/>
                  </a:lnTo>
                  <a:cubicBezTo>
                    <a:pt x="6560" y="4928"/>
                    <a:pt x="6560" y="4928"/>
                    <a:pt x="6559" y="49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4588150" y="818950"/>
              <a:ext cx="41900" cy="27475"/>
            </a:xfrm>
            <a:custGeom>
              <a:avLst/>
              <a:gdLst/>
              <a:ahLst/>
              <a:cxnLst/>
              <a:rect l="l" t="t" r="r" b="b"/>
              <a:pathLst>
                <a:path w="1676" h="1099" extrusionOk="0">
                  <a:moveTo>
                    <a:pt x="513" y="0"/>
                  </a:moveTo>
                  <a:cubicBezTo>
                    <a:pt x="356" y="0"/>
                    <a:pt x="200" y="83"/>
                    <a:pt x="107" y="212"/>
                  </a:cubicBezTo>
                  <a:cubicBezTo>
                    <a:pt x="35" y="309"/>
                    <a:pt x="1" y="437"/>
                    <a:pt x="35" y="552"/>
                  </a:cubicBezTo>
                  <a:cubicBezTo>
                    <a:pt x="48" y="591"/>
                    <a:pt x="68" y="626"/>
                    <a:pt x="90" y="661"/>
                  </a:cubicBezTo>
                  <a:cubicBezTo>
                    <a:pt x="257" y="928"/>
                    <a:pt x="567" y="1099"/>
                    <a:pt x="881" y="1099"/>
                  </a:cubicBezTo>
                  <a:cubicBezTo>
                    <a:pt x="1228" y="884"/>
                    <a:pt x="1528" y="511"/>
                    <a:pt x="1675" y="129"/>
                  </a:cubicBezTo>
                  <a:lnTo>
                    <a:pt x="1675" y="129"/>
                  </a:lnTo>
                  <a:cubicBezTo>
                    <a:pt x="1563" y="156"/>
                    <a:pt x="1463" y="168"/>
                    <a:pt x="1368" y="168"/>
                  </a:cubicBezTo>
                  <a:cubicBezTo>
                    <a:pt x="1121" y="168"/>
                    <a:pt x="911" y="91"/>
                    <a:pt x="621" y="14"/>
                  </a:cubicBezTo>
                  <a:cubicBezTo>
                    <a:pt x="585" y="5"/>
                    <a:pt x="549"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4475075" y="838625"/>
              <a:ext cx="63700" cy="18500"/>
            </a:xfrm>
            <a:custGeom>
              <a:avLst/>
              <a:gdLst/>
              <a:ahLst/>
              <a:cxnLst/>
              <a:rect l="l" t="t" r="r" b="b"/>
              <a:pathLst>
                <a:path w="2548" h="740" extrusionOk="0">
                  <a:moveTo>
                    <a:pt x="2470" y="1"/>
                  </a:moveTo>
                  <a:cubicBezTo>
                    <a:pt x="2454" y="1"/>
                    <a:pt x="2437" y="6"/>
                    <a:pt x="2424" y="17"/>
                  </a:cubicBezTo>
                  <a:cubicBezTo>
                    <a:pt x="1986" y="397"/>
                    <a:pt x="1406" y="601"/>
                    <a:pt x="827" y="601"/>
                  </a:cubicBezTo>
                  <a:cubicBezTo>
                    <a:pt x="580" y="601"/>
                    <a:pt x="333" y="564"/>
                    <a:pt x="98" y="488"/>
                  </a:cubicBezTo>
                  <a:cubicBezTo>
                    <a:pt x="91" y="485"/>
                    <a:pt x="83" y="484"/>
                    <a:pt x="76" y="484"/>
                  </a:cubicBezTo>
                  <a:cubicBezTo>
                    <a:pt x="47" y="484"/>
                    <a:pt x="22" y="503"/>
                    <a:pt x="11" y="531"/>
                  </a:cubicBezTo>
                  <a:cubicBezTo>
                    <a:pt x="0" y="568"/>
                    <a:pt x="20" y="607"/>
                    <a:pt x="55" y="618"/>
                  </a:cubicBezTo>
                  <a:cubicBezTo>
                    <a:pt x="304" y="700"/>
                    <a:pt x="564" y="739"/>
                    <a:pt x="827" y="739"/>
                  </a:cubicBezTo>
                  <a:cubicBezTo>
                    <a:pt x="1437" y="739"/>
                    <a:pt x="2050" y="522"/>
                    <a:pt x="2515" y="123"/>
                  </a:cubicBezTo>
                  <a:cubicBezTo>
                    <a:pt x="2543" y="97"/>
                    <a:pt x="2547" y="54"/>
                    <a:pt x="2521" y="26"/>
                  </a:cubicBezTo>
                  <a:cubicBezTo>
                    <a:pt x="2508" y="9"/>
                    <a:pt x="2489" y="1"/>
                    <a:pt x="2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4524525" y="845750"/>
              <a:ext cx="48950" cy="104600"/>
            </a:xfrm>
            <a:custGeom>
              <a:avLst/>
              <a:gdLst/>
              <a:ahLst/>
              <a:cxnLst/>
              <a:rect l="l" t="t" r="r" b="b"/>
              <a:pathLst>
                <a:path w="1958" h="4184" extrusionOk="0">
                  <a:moveTo>
                    <a:pt x="79" y="1"/>
                  </a:moveTo>
                  <a:cubicBezTo>
                    <a:pt x="64" y="1"/>
                    <a:pt x="49" y="6"/>
                    <a:pt x="36" y="16"/>
                  </a:cubicBezTo>
                  <a:cubicBezTo>
                    <a:pt x="5" y="42"/>
                    <a:pt x="1" y="86"/>
                    <a:pt x="27" y="114"/>
                  </a:cubicBezTo>
                  <a:lnTo>
                    <a:pt x="70" y="168"/>
                  </a:lnTo>
                  <a:cubicBezTo>
                    <a:pt x="506" y="699"/>
                    <a:pt x="1103" y="1426"/>
                    <a:pt x="1378" y="2051"/>
                  </a:cubicBezTo>
                  <a:cubicBezTo>
                    <a:pt x="1684" y="2747"/>
                    <a:pt x="1817" y="3457"/>
                    <a:pt x="1762" y="4108"/>
                  </a:cubicBezTo>
                  <a:cubicBezTo>
                    <a:pt x="1758" y="4147"/>
                    <a:pt x="1786" y="4179"/>
                    <a:pt x="1825" y="4184"/>
                  </a:cubicBezTo>
                  <a:lnTo>
                    <a:pt x="1832" y="4184"/>
                  </a:lnTo>
                  <a:cubicBezTo>
                    <a:pt x="1867" y="4184"/>
                    <a:pt x="1897" y="4155"/>
                    <a:pt x="1899" y="4118"/>
                  </a:cubicBezTo>
                  <a:cubicBezTo>
                    <a:pt x="1958" y="3446"/>
                    <a:pt x="1821" y="2713"/>
                    <a:pt x="1506" y="1997"/>
                  </a:cubicBezTo>
                  <a:cubicBezTo>
                    <a:pt x="1222" y="1352"/>
                    <a:pt x="619" y="617"/>
                    <a:pt x="177" y="81"/>
                  </a:cubicBezTo>
                  <a:lnTo>
                    <a:pt x="133" y="27"/>
                  </a:lnTo>
                  <a:cubicBezTo>
                    <a:pt x="120" y="10"/>
                    <a:pt x="100"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4583100" y="698450"/>
              <a:ext cx="3450" cy="117775"/>
            </a:xfrm>
            <a:custGeom>
              <a:avLst/>
              <a:gdLst/>
              <a:ahLst/>
              <a:cxnLst/>
              <a:rect l="l" t="t" r="r" b="b"/>
              <a:pathLst>
                <a:path w="138" h="4711" extrusionOk="0">
                  <a:moveTo>
                    <a:pt x="70" y="1"/>
                  </a:moveTo>
                  <a:cubicBezTo>
                    <a:pt x="31" y="1"/>
                    <a:pt x="1" y="31"/>
                    <a:pt x="1" y="68"/>
                  </a:cubicBezTo>
                  <a:lnTo>
                    <a:pt x="1" y="4641"/>
                  </a:lnTo>
                  <a:cubicBezTo>
                    <a:pt x="1" y="4678"/>
                    <a:pt x="31" y="4711"/>
                    <a:pt x="70" y="4711"/>
                  </a:cubicBezTo>
                  <a:cubicBezTo>
                    <a:pt x="107" y="4711"/>
                    <a:pt x="137" y="4678"/>
                    <a:pt x="137" y="4641"/>
                  </a:cubicBezTo>
                  <a:lnTo>
                    <a:pt x="137" y="68"/>
                  </a:lnTo>
                  <a:cubicBezTo>
                    <a:pt x="137" y="31"/>
                    <a:pt x="107"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7"/>
            <p:cNvSpPr/>
            <p:nvPr/>
          </p:nvSpPr>
          <p:spPr>
            <a:xfrm>
              <a:off x="4387975" y="470550"/>
              <a:ext cx="39825" cy="12725"/>
            </a:xfrm>
            <a:custGeom>
              <a:avLst/>
              <a:gdLst/>
              <a:ahLst/>
              <a:cxnLst/>
              <a:rect l="l" t="t" r="r" b="b"/>
              <a:pathLst>
                <a:path w="1593" h="509" extrusionOk="0">
                  <a:moveTo>
                    <a:pt x="1518" y="0"/>
                  </a:moveTo>
                  <a:cubicBezTo>
                    <a:pt x="1499" y="0"/>
                    <a:pt x="1481" y="8"/>
                    <a:pt x="1467" y="23"/>
                  </a:cubicBezTo>
                  <a:cubicBezTo>
                    <a:pt x="1252" y="250"/>
                    <a:pt x="940" y="372"/>
                    <a:pt x="629" y="372"/>
                  </a:cubicBezTo>
                  <a:cubicBezTo>
                    <a:pt x="450" y="372"/>
                    <a:pt x="271" y="331"/>
                    <a:pt x="111" y="246"/>
                  </a:cubicBezTo>
                  <a:cubicBezTo>
                    <a:pt x="101" y="241"/>
                    <a:pt x="90" y="239"/>
                    <a:pt x="80" y="239"/>
                  </a:cubicBezTo>
                  <a:cubicBezTo>
                    <a:pt x="55" y="239"/>
                    <a:pt x="30" y="252"/>
                    <a:pt x="18" y="274"/>
                  </a:cubicBezTo>
                  <a:cubicBezTo>
                    <a:pt x="0" y="309"/>
                    <a:pt x="13" y="350"/>
                    <a:pt x="46" y="368"/>
                  </a:cubicBezTo>
                  <a:cubicBezTo>
                    <a:pt x="224" y="463"/>
                    <a:pt x="426" y="509"/>
                    <a:pt x="627" y="509"/>
                  </a:cubicBezTo>
                  <a:cubicBezTo>
                    <a:pt x="977" y="509"/>
                    <a:pt x="1326" y="372"/>
                    <a:pt x="1567" y="116"/>
                  </a:cubicBezTo>
                  <a:cubicBezTo>
                    <a:pt x="1593" y="88"/>
                    <a:pt x="1591" y="44"/>
                    <a:pt x="1564" y="18"/>
                  </a:cubicBezTo>
                  <a:cubicBezTo>
                    <a:pt x="1551" y="6"/>
                    <a:pt x="1535" y="0"/>
                    <a:pt x="1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7"/>
            <p:cNvSpPr/>
            <p:nvPr/>
          </p:nvSpPr>
          <p:spPr>
            <a:xfrm>
              <a:off x="4403975" y="557675"/>
              <a:ext cx="35975" cy="13675"/>
            </a:xfrm>
            <a:custGeom>
              <a:avLst/>
              <a:gdLst/>
              <a:ahLst/>
              <a:cxnLst/>
              <a:rect l="l" t="t" r="r" b="b"/>
              <a:pathLst>
                <a:path w="1439" h="547" extrusionOk="0">
                  <a:moveTo>
                    <a:pt x="1361" y="1"/>
                  </a:moveTo>
                  <a:cubicBezTo>
                    <a:pt x="1339" y="1"/>
                    <a:pt x="1319" y="10"/>
                    <a:pt x="1306" y="28"/>
                  </a:cubicBezTo>
                  <a:cubicBezTo>
                    <a:pt x="1121" y="272"/>
                    <a:pt x="814" y="408"/>
                    <a:pt x="509" y="408"/>
                  </a:cubicBezTo>
                  <a:cubicBezTo>
                    <a:pt x="371" y="408"/>
                    <a:pt x="234" y="380"/>
                    <a:pt x="109" y="321"/>
                  </a:cubicBezTo>
                  <a:cubicBezTo>
                    <a:pt x="100" y="317"/>
                    <a:pt x="90" y="315"/>
                    <a:pt x="81" y="315"/>
                  </a:cubicBezTo>
                  <a:cubicBezTo>
                    <a:pt x="54" y="315"/>
                    <a:pt x="28" y="330"/>
                    <a:pt x="16" y="356"/>
                  </a:cubicBezTo>
                  <a:cubicBezTo>
                    <a:pt x="0" y="391"/>
                    <a:pt x="16" y="432"/>
                    <a:pt x="50" y="447"/>
                  </a:cubicBezTo>
                  <a:cubicBezTo>
                    <a:pt x="191" y="514"/>
                    <a:pt x="347" y="547"/>
                    <a:pt x="506" y="547"/>
                  </a:cubicBezTo>
                  <a:cubicBezTo>
                    <a:pt x="853" y="547"/>
                    <a:pt x="1204" y="391"/>
                    <a:pt x="1417" y="113"/>
                  </a:cubicBezTo>
                  <a:cubicBezTo>
                    <a:pt x="1439" y="83"/>
                    <a:pt x="1434" y="39"/>
                    <a:pt x="1404" y="15"/>
                  </a:cubicBezTo>
                  <a:cubicBezTo>
                    <a:pt x="1391" y="6"/>
                    <a:pt x="1375"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4585600" y="712450"/>
              <a:ext cx="67050" cy="195975"/>
            </a:xfrm>
            <a:custGeom>
              <a:avLst/>
              <a:gdLst/>
              <a:ahLst/>
              <a:cxnLst/>
              <a:rect l="l" t="t" r="r" b="b"/>
              <a:pathLst>
                <a:path w="2682" h="7839" extrusionOk="0">
                  <a:moveTo>
                    <a:pt x="2602" y="0"/>
                  </a:moveTo>
                  <a:cubicBezTo>
                    <a:pt x="2600" y="0"/>
                    <a:pt x="2598" y="0"/>
                    <a:pt x="2595" y="1"/>
                  </a:cubicBezTo>
                  <a:cubicBezTo>
                    <a:pt x="2558" y="3"/>
                    <a:pt x="2528" y="35"/>
                    <a:pt x="2530" y="72"/>
                  </a:cubicBezTo>
                  <a:cubicBezTo>
                    <a:pt x="2543" y="413"/>
                    <a:pt x="2498" y="1142"/>
                    <a:pt x="2454" y="1847"/>
                  </a:cubicBezTo>
                  <a:cubicBezTo>
                    <a:pt x="2409" y="2554"/>
                    <a:pt x="2363" y="3285"/>
                    <a:pt x="2376" y="3632"/>
                  </a:cubicBezTo>
                  <a:cubicBezTo>
                    <a:pt x="2406" y="4426"/>
                    <a:pt x="2439" y="5248"/>
                    <a:pt x="2348" y="6049"/>
                  </a:cubicBezTo>
                  <a:cubicBezTo>
                    <a:pt x="2302" y="6433"/>
                    <a:pt x="2224" y="6871"/>
                    <a:pt x="1977" y="7220"/>
                  </a:cubicBezTo>
                  <a:cubicBezTo>
                    <a:pt x="1764" y="7519"/>
                    <a:pt x="1433" y="7698"/>
                    <a:pt x="1125" y="7698"/>
                  </a:cubicBezTo>
                  <a:cubicBezTo>
                    <a:pt x="1066" y="7698"/>
                    <a:pt x="1007" y="7692"/>
                    <a:pt x="951" y="7678"/>
                  </a:cubicBezTo>
                  <a:cubicBezTo>
                    <a:pt x="589" y="7589"/>
                    <a:pt x="354" y="7251"/>
                    <a:pt x="257" y="6962"/>
                  </a:cubicBezTo>
                  <a:cubicBezTo>
                    <a:pt x="139" y="6622"/>
                    <a:pt x="139" y="6385"/>
                    <a:pt x="142" y="6025"/>
                  </a:cubicBezTo>
                  <a:cubicBezTo>
                    <a:pt x="142" y="5986"/>
                    <a:pt x="111" y="5956"/>
                    <a:pt x="72" y="5956"/>
                  </a:cubicBezTo>
                  <a:cubicBezTo>
                    <a:pt x="33" y="5956"/>
                    <a:pt x="3" y="5986"/>
                    <a:pt x="3" y="6025"/>
                  </a:cubicBezTo>
                  <a:cubicBezTo>
                    <a:pt x="1" y="6398"/>
                    <a:pt x="1" y="6643"/>
                    <a:pt x="124" y="7008"/>
                  </a:cubicBezTo>
                  <a:cubicBezTo>
                    <a:pt x="265" y="7420"/>
                    <a:pt x="569" y="7728"/>
                    <a:pt x="918" y="7813"/>
                  </a:cubicBezTo>
                  <a:cubicBezTo>
                    <a:pt x="990" y="7830"/>
                    <a:pt x="1064" y="7839"/>
                    <a:pt x="1133" y="7839"/>
                  </a:cubicBezTo>
                  <a:cubicBezTo>
                    <a:pt x="1528" y="7839"/>
                    <a:pt x="1886" y="7587"/>
                    <a:pt x="2090" y="7301"/>
                  </a:cubicBezTo>
                  <a:cubicBezTo>
                    <a:pt x="2357" y="6925"/>
                    <a:pt x="2439" y="6465"/>
                    <a:pt x="2485" y="6064"/>
                  </a:cubicBezTo>
                  <a:cubicBezTo>
                    <a:pt x="2578" y="5253"/>
                    <a:pt x="2545" y="4426"/>
                    <a:pt x="2515" y="3628"/>
                  </a:cubicBezTo>
                  <a:cubicBezTo>
                    <a:pt x="2502" y="3287"/>
                    <a:pt x="2547" y="2558"/>
                    <a:pt x="2591" y="1855"/>
                  </a:cubicBezTo>
                  <a:cubicBezTo>
                    <a:pt x="2636" y="1146"/>
                    <a:pt x="2682" y="415"/>
                    <a:pt x="2667" y="68"/>
                  </a:cubicBezTo>
                  <a:cubicBezTo>
                    <a:pt x="2667" y="31"/>
                    <a:pt x="2638" y="0"/>
                    <a:pt x="2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4646450" y="766025"/>
              <a:ext cx="40975" cy="3500"/>
            </a:xfrm>
            <a:custGeom>
              <a:avLst/>
              <a:gdLst/>
              <a:ahLst/>
              <a:cxnLst/>
              <a:rect l="l" t="t" r="r" b="b"/>
              <a:pathLst>
                <a:path w="1639" h="140" extrusionOk="0">
                  <a:moveTo>
                    <a:pt x="70" y="1"/>
                  </a:moveTo>
                  <a:cubicBezTo>
                    <a:pt x="31" y="1"/>
                    <a:pt x="1" y="33"/>
                    <a:pt x="1" y="70"/>
                  </a:cubicBezTo>
                  <a:cubicBezTo>
                    <a:pt x="1" y="109"/>
                    <a:pt x="31" y="140"/>
                    <a:pt x="70" y="140"/>
                  </a:cubicBezTo>
                  <a:lnTo>
                    <a:pt x="1569" y="140"/>
                  </a:lnTo>
                  <a:cubicBezTo>
                    <a:pt x="1606" y="140"/>
                    <a:pt x="1639" y="109"/>
                    <a:pt x="1639" y="70"/>
                  </a:cubicBezTo>
                  <a:cubicBezTo>
                    <a:pt x="1639" y="33"/>
                    <a:pt x="1606" y="1"/>
                    <a:pt x="1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7"/>
            <p:cNvSpPr/>
            <p:nvPr/>
          </p:nvSpPr>
          <p:spPr>
            <a:xfrm>
              <a:off x="4645325" y="800475"/>
              <a:ext cx="28975" cy="21125"/>
            </a:xfrm>
            <a:custGeom>
              <a:avLst/>
              <a:gdLst/>
              <a:ahLst/>
              <a:cxnLst/>
              <a:rect l="l" t="t" r="r" b="b"/>
              <a:pathLst>
                <a:path w="1159" h="845" extrusionOk="0">
                  <a:moveTo>
                    <a:pt x="76" y="0"/>
                  </a:moveTo>
                  <a:cubicBezTo>
                    <a:pt x="61" y="0"/>
                    <a:pt x="45" y="5"/>
                    <a:pt x="33" y="16"/>
                  </a:cubicBezTo>
                  <a:cubicBezTo>
                    <a:pt x="2" y="42"/>
                    <a:pt x="0" y="85"/>
                    <a:pt x="24" y="113"/>
                  </a:cubicBezTo>
                  <a:cubicBezTo>
                    <a:pt x="299" y="439"/>
                    <a:pt x="657" y="690"/>
                    <a:pt x="1057" y="840"/>
                  </a:cubicBezTo>
                  <a:cubicBezTo>
                    <a:pt x="1063" y="842"/>
                    <a:pt x="1072" y="844"/>
                    <a:pt x="1080" y="844"/>
                  </a:cubicBezTo>
                  <a:cubicBezTo>
                    <a:pt x="1109" y="844"/>
                    <a:pt x="1135" y="827"/>
                    <a:pt x="1146" y="799"/>
                  </a:cubicBezTo>
                  <a:cubicBezTo>
                    <a:pt x="1159" y="764"/>
                    <a:pt x="1141" y="723"/>
                    <a:pt x="1104" y="710"/>
                  </a:cubicBezTo>
                  <a:cubicBezTo>
                    <a:pt x="727" y="569"/>
                    <a:pt x="391" y="332"/>
                    <a:pt x="130" y="24"/>
                  </a:cubicBezTo>
                  <a:cubicBezTo>
                    <a:pt x="117" y="9"/>
                    <a:pt x="97"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7"/>
            <p:cNvSpPr/>
            <p:nvPr/>
          </p:nvSpPr>
          <p:spPr>
            <a:xfrm>
              <a:off x="4553600" y="858700"/>
              <a:ext cx="29375" cy="29225"/>
            </a:xfrm>
            <a:custGeom>
              <a:avLst/>
              <a:gdLst/>
              <a:ahLst/>
              <a:cxnLst/>
              <a:rect l="l" t="t" r="r" b="b"/>
              <a:pathLst>
                <a:path w="1175" h="1169" extrusionOk="0">
                  <a:moveTo>
                    <a:pt x="1098" y="1"/>
                  </a:moveTo>
                  <a:cubicBezTo>
                    <a:pt x="1069" y="1"/>
                    <a:pt x="1040" y="19"/>
                    <a:pt x="1031" y="49"/>
                  </a:cubicBezTo>
                  <a:cubicBezTo>
                    <a:pt x="884" y="505"/>
                    <a:pt x="510" y="882"/>
                    <a:pt x="55" y="1034"/>
                  </a:cubicBezTo>
                  <a:cubicBezTo>
                    <a:pt x="20" y="1047"/>
                    <a:pt x="1" y="1086"/>
                    <a:pt x="12" y="1121"/>
                  </a:cubicBezTo>
                  <a:cubicBezTo>
                    <a:pt x="22" y="1151"/>
                    <a:pt x="48" y="1169"/>
                    <a:pt x="77" y="1169"/>
                  </a:cubicBezTo>
                  <a:cubicBezTo>
                    <a:pt x="85" y="1169"/>
                    <a:pt x="92" y="1169"/>
                    <a:pt x="100" y="1166"/>
                  </a:cubicBezTo>
                  <a:cubicBezTo>
                    <a:pt x="595" y="999"/>
                    <a:pt x="1001" y="589"/>
                    <a:pt x="1163" y="93"/>
                  </a:cubicBezTo>
                  <a:cubicBezTo>
                    <a:pt x="1174" y="56"/>
                    <a:pt x="1155" y="17"/>
                    <a:pt x="1118" y="4"/>
                  </a:cubicBezTo>
                  <a:cubicBezTo>
                    <a:pt x="1111" y="2"/>
                    <a:pt x="110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4596125" y="848750"/>
              <a:ext cx="38100" cy="51150"/>
            </a:xfrm>
            <a:custGeom>
              <a:avLst/>
              <a:gdLst/>
              <a:ahLst/>
              <a:cxnLst/>
              <a:rect l="l" t="t" r="r" b="b"/>
              <a:pathLst>
                <a:path w="1524" h="2046" extrusionOk="0">
                  <a:moveTo>
                    <a:pt x="1098" y="0"/>
                  </a:moveTo>
                  <a:cubicBezTo>
                    <a:pt x="909" y="156"/>
                    <a:pt x="693" y="261"/>
                    <a:pt x="450" y="339"/>
                  </a:cubicBezTo>
                  <a:cubicBezTo>
                    <a:pt x="319" y="397"/>
                    <a:pt x="181" y="443"/>
                    <a:pt x="33" y="465"/>
                  </a:cubicBezTo>
                  <a:cubicBezTo>
                    <a:pt x="11" y="534"/>
                    <a:pt x="0" y="608"/>
                    <a:pt x="0" y="681"/>
                  </a:cubicBezTo>
                  <a:lnTo>
                    <a:pt x="0" y="1285"/>
                  </a:lnTo>
                  <a:cubicBezTo>
                    <a:pt x="0" y="1703"/>
                    <a:pt x="343" y="2046"/>
                    <a:pt x="762" y="2046"/>
                  </a:cubicBezTo>
                  <a:cubicBezTo>
                    <a:pt x="1181" y="2046"/>
                    <a:pt x="1523" y="1701"/>
                    <a:pt x="1523" y="1285"/>
                  </a:cubicBezTo>
                  <a:lnTo>
                    <a:pt x="1523" y="681"/>
                  </a:lnTo>
                  <a:cubicBezTo>
                    <a:pt x="1523" y="384"/>
                    <a:pt x="1350" y="126"/>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a:off x="4596175" y="799650"/>
              <a:ext cx="39775" cy="3450"/>
            </a:xfrm>
            <a:custGeom>
              <a:avLst/>
              <a:gdLst/>
              <a:ahLst/>
              <a:cxnLst/>
              <a:rect l="l" t="t" r="r" b="b"/>
              <a:pathLst>
                <a:path w="1591" h="138" extrusionOk="0">
                  <a:moveTo>
                    <a:pt x="70" y="1"/>
                  </a:moveTo>
                  <a:cubicBezTo>
                    <a:pt x="31" y="1"/>
                    <a:pt x="1" y="31"/>
                    <a:pt x="1" y="70"/>
                  </a:cubicBezTo>
                  <a:cubicBezTo>
                    <a:pt x="1" y="107"/>
                    <a:pt x="31" y="138"/>
                    <a:pt x="70" y="138"/>
                  </a:cubicBezTo>
                  <a:lnTo>
                    <a:pt x="1521" y="138"/>
                  </a:lnTo>
                  <a:cubicBezTo>
                    <a:pt x="1558" y="138"/>
                    <a:pt x="1591" y="107"/>
                    <a:pt x="1591" y="70"/>
                  </a:cubicBezTo>
                  <a:cubicBezTo>
                    <a:pt x="1591" y="31"/>
                    <a:pt x="1558"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a:off x="4463350" y="1120375"/>
              <a:ext cx="158825" cy="37100"/>
            </a:xfrm>
            <a:custGeom>
              <a:avLst/>
              <a:gdLst/>
              <a:ahLst/>
              <a:cxnLst/>
              <a:rect l="l" t="t" r="r" b="b"/>
              <a:pathLst>
                <a:path w="6353" h="1484" extrusionOk="0">
                  <a:moveTo>
                    <a:pt x="1341" y="1"/>
                  </a:moveTo>
                  <a:cubicBezTo>
                    <a:pt x="539" y="1"/>
                    <a:pt x="14" y="92"/>
                    <a:pt x="1" y="95"/>
                  </a:cubicBezTo>
                  <a:lnTo>
                    <a:pt x="14" y="162"/>
                  </a:lnTo>
                  <a:cubicBezTo>
                    <a:pt x="27" y="160"/>
                    <a:pt x="547" y="69"/>
                    <a:pt x="1342" y="69"/>
                  </a:cubicBezTo>
                  <a:cubicBezTo>
                    <a:pt x="2610" y="69"/>
                    <a:pt x="4579" y="299"/>
                    <a:pt x="6314" y="1483"/>
                  </a:cubicBezTo>
                  <a:lnTo>
                    <a:pt x="6353" y="1427"/>
                  </a:lnTo>
                  <a:cubicBezTo>
                    <a:pt x="4603" y="233"/>
                    <a:pt x="2620" y="1"/>
                    <a:pt x="1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a:off x="4487700" y="1054450"/>
              <a:ext cx="40875" cy="40825"/>
            </a:xfrm>
            <a:custGeom>
              <a:avLst/>
              <a:gdLst/>
              <a:ahLst/>
              <a:cxnLst/>
              <a:rect l="l" t="t" r="r" b="b"/>
              <a:pathLst>
                <a:path w="1635" h="1633" extrusionOk="0">
                  <a:moveTo>
                    <a:pt x="819" y="1"/>
                  </a:moveTo>
                  <a:cubicBezTo>
                    <a:pt x="370" y="1"/>
                    <a:pt x="1" y="367"/>
                    <a:pt x="1" y="816"/>
                  </a:cubicBezTo>
                  <a:cubicBezTo>
                    <a:pt x="1" y="1266"/>
                    <a:pt x="370" y="1632"/>
                    <a:pt x="819" y="1632"/>
                  </a:cubicBezTo>
                  <a:cubicBezTo>
                    <a:pt x="1268" y="1632"/>
                    <a:pt x="1634" y="1266"/>
                    <a:pt x="1634" y="816"/>
                  </a:cubicBezTo>
                  <a:cubicBezTo>
                    <a:pt x="1634" y="367"/>
                    <a:pt x="126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a:off x="4560600" y="1061950"/>
              <a:ext cx="40875" cy="40850"/>
            </a:xfrm>
            <a:custGeom>
              <a:avLst/>
              <a:gdLst/>
              <a:ahLst/>
              <a:cxnLst/>
              <a:rect l="l" t="t" r="r" b="b"/>
              <a:pathLst>
                <a:path w="1635" h="1634" extrusionOk="0">
                  <a:moveTo>
                    <a:pt x="818" y="0"/>
                  </a:moveTo>
                  <a:cubicBezTo>
                    <a:pt x="369" y="0"/>
                    <a:pt x="1" y="369"/>
                    <a:pt x="1" y="818"/>
                  </a:cubicBezTo>
                  <a:cubicBezTo>
                    <a:pt x="1" y="1267"/>
                    <a:pt x="369" y="1634"/>
                    <a:pt x="818" y="1634"/>
                  </a:cubicBezTo>
                  <a:cubicBezTo>
                    <a:pt x="1267" y="1634"/>
                    <a:pt x="1634" y="1265"/>
                    <a:pt x="1634" y="818"/>
                  </a:cubicBezTo>
                  <a:cubicBezTo>
                    <a:pt x="1634" y="367"/>
                    <a:pt x="1265" y="0"/>
                    <a:pt x="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a:off x="4508925" y="714550"/>
              <a:ext cx="9625" cy="38700"/>
            </a:xfrm>
            <a:custGeom>
              <a:avLst/>
              <a:gdLst/>
              <a:ahLst/>
              <a:cxnLst/>
              <a:rect l="l" t="t" r="r" b="b"/>
              <a:pathLst>
                <a:path w="385" h="1548" extrusionOk="0">
                  <a:moveTo>
                    <a:pt x="75" y="0"/>
                  </a:moveTo>
                  <a:cubicBezTo>
                    <a:pt x="71" y="0"/>
                    <a:pt x="67" y="0"/>
                    <a:pt x="63" y="1"/>
                  </a:cubicBezTo>
                  <a:cubicBezTo>
                    <a:pt x="24" y="8"/>
                    <a:pt x="0" y="42"/>
                    <a:pt x="4" y="79"/>
                  </a:cubicBezTo>
                  <a:lnTo>
                    <a:pt x="241" y="1492"/>
                  </a:lnTo>
                  <a:cubicBezTo>
                    <a:pt x="247" y="1524"/>
                    <a:pt x="276" y="1548"/>
                    <a:pt x="310" y="1548"/>
                  </a:cubicBezTo>
                  <a:lnTo>
                    <a:pt x="321" y="1548"/>
                  </a:lnTo>
                  <a:cubicBezTo>
                    <a:pt x="358" y="1541"/>
                    <a:pt x="384" y="1505"/>
                    <a:pt x="378" y="1468"/>
                  </a:cubicBezTo>
                  <a:lnTo>
                    <a:pt x="143" y="58"/>
                  </a:lnTo>
                  <a:cubicBezTo>
                    <a:pt x="136" y="23"/>
                    <a:pt x="107"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Rectangle: Diagonal Corners Rounded 21">
            <a:extLst>
              <a:ext uri="{FF2B5EF4-FFF2-40B4-BE49-F238E27FC236}">
                <a16:creationId xmlns:a16="http://schemas.microsoft.com/office/drawing/2014/main" id="{1154F85F-59F2-11F7-022F-79C3891E64DA}"/>
              </a:ext>
            </a:extLst>
          </p:cNvPr>
          <p:cNvSpPr/>
          <p:nvPr/>
        </p:nvSpPr>
        <p:spPr>
          <a:xfrm rot="21240996">
            <a:off x="710404" y="1173241"/>
            <a:ext cx="1854263" cy="1172436"/>
          </a:xfrm>
          <a:prstGeom prst="round2Diag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Developed in the 1960s and 70s</a:t>
            </a:r>
          </a:p>
        </p:txBody>
      </p:sp>
      <p:sp>
        <p:nvSpPr>
          <p:cNvPr id="23" name="Rectangle: Diagonal Corners Rounded 22">
            <a:extLst>
              <a:ext uri="{FF2B5EF4-FFF2-40B4-BE49-F238E27FC236}">
                <a16:creationId xmlns:a16="http://schemas.microsoft.com/office/drawing/2014/main" id="{CA2B4FF7-1728-9B83-A6F7-A1C932AF5090}"/>
              </a:ext>
            </a:extLst>
          </p:cNvPr>
          <p:cNvSpPr/>
          <p:nvPr/>
        </p:nvSpPr>
        <p:spPr>
          <a:xfrm rot="21073411">
            <a:off x="779805" y="2761111"/>
            <a:ext cx="1854263" cy="1172436"/>
          </a:xfrm>
          <a:prstGeom prst="round2Diag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Largely from UK and USA</a:t>
            </a:r>
          </a:p>
        </p:txBody>
      </p:sp>
      <p:sp>
        <p:nvSpPr>
          <p:cNvPr id="24" name="Rectangle: Diagonal Corners Rounded 23">
            <a:extLst>
              <a:ext uri="{FF2B5EF4-FFF2-40B4-BE49-F238E27FC236}">
                <a16:creationId xmlns:a16="http://schemas.microsoft.com/office/drawing/2014/main" id="{F2E9E47D-2575-F435-BD25-D556E9671BB8}"/>
              </a:ext>
            </a:extLst>
          </p:cNvPr>
          <p:cNvSpPr/>
          <p:nvPr/>
        </p:nvSpPr>
        <p:spPr>
          <a:xfrm>
            <a:off x="3519238" y="3375729"/>
            <a:ext cx="1854263" cy="1172436"/>
          </a:xfrm>
          <a:prstGeom prst="round2Diag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Influences include blues, rock, psychedelic and acid rock</a:t>
            </a:r>
          </a:p>
        </p:txBody>
      </p:sp>
      <p:sp>
        <p:nvSpPr>
          <p:cNvPr id="25" name="Rectangle: Diagonal Corners Rounded 24">
            <a:extLst>
              <a:ext uri="{FF2B5EF4-FFF2-40B4-BE49-F238E27FC236}">
                <a16:creationId xmlns:a16="http://schemas.microsoft.com/office/drawing/2014/main" id="{BDA227DF-6B3D-4929-6D24-5851CB3503BE}"/>
              </a:ext>
            </a:extLst>
          </p:cNvPr>
          <p:cNvSpPr/>
          <p:nvPr/>
        </p:nvSpPr>
        <p:spPr>
          <a:xfrm rot="442250">
            <a:off x="6610027" y="1251372"/>
            <a:ext cx="1981488" cy="1480048"/>
          </a:xfrm>
          <a:prstGeom prst="round2Diag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Thick texture, using distorted guitars, amplification, extended guitar solos,  emphatic beats and loudness.</a:t>
            </a:r>
          </a:p>
        </p:txBody>
      </p:sp>
      <p:sp>
        <p:nvSpPr>
          <p:cNvPr id="26" name="Rectangle: Diagonal Corners Rounded 25">
            <a:extLst>
              <a:ext uri="{FF2B5EF4-FFF2-40B4-BE49-F238E27FC236}">
                <a16:creationId xmlns:a16="http://schemas.microsoft.com/office/drawing/2014/main" id="{7F82BB52-1429-4FBD-0817-84E7404C9CCD}"/>
              </a:ext>
            </a:extLst>
          </p:cNvPr>
          <p:cNvSpPr/>
          <p:nvPr/>
        </p:nvSpPr>
        <p:spPr>
          <a:xfrm rot="518805">
            <a:off x="6141369" y="3190171"/>
            <a:ext cx="1854263" cy="1172436"/>
          </a:xfrm>
          <a:prstGeom prst="round2Diag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lumMod val="10000"/>
                    <a:lumOff val="90000"/>
                  </a:schemeClr>
                </a:solidFill>
              </a:rPr>
              <a:t>Led Zeppelin, Black Sabbath and Deep Purple were pioneers of this genre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0"/>
          <p:cNvSpPr txBox="1">
            <a:spLocks noGrp="1"/>
          </p:cNvSpPr>
          <p:nvPr>
            <p:ph type="title"/>
          </p:nvPr>
        </p:nvSpPr>
        <p:spPr>
          <a:xfrm>
            <a:off x="631873" y="2834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Subgenres</a:t>
            </a:r>
            <a:endParaRPr sz="4800" dirty="0"/>
          </a:p>
        </p:txBody>
      </p:sp>
      <p:sp>
        <p:nvSpPr>
          <p:cNvPr id="739" name="Google Shape;739;p40"/>
          <p:cNvSpPr txBox="1">
            <a:spLocks noGrp="1"/>
          </p:cNvSpPr>
          <p:nvPr>
            <p:ph type="subTitle" idx="3"/>
          </p:nvPr>
        </p:nvSpPr>
        <p:spPr>
          <a:xfrm>
            <a:off x="545461" y="3625166"/>
            <a:ext cx="2806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rPr>
              <a:t>Originated in the 1970s and </a:t>
            </a:r>
            <a:r>
              <a:rPr lang="en-GB" dirty="0">
                <a:solidFill>
                  <a:schemeClr val="tx1"/>
                </a:solidFill>
              </a:rPr>
              <a:t>uses slower tempos, low-tuned guitars and a much "thicker" or "heavier" sound to </a:t>
            </a:r>
            <a:r>
              <a:rPr lang="en-GB" dirty="0" err="1">
                <a:solidFill>
                  <a:schemeClr val="tx1"/>
                </a:solidFill>
              </a:rPr>
              <a:t>envoke</a:t>
            </a:r>
            <a:r>
              <a:rPr lang="en-GB" dirty="0">
                <a:solidFill>
                  <a:schemeClr val="tx1"/>
                </a:solidFill>
              </a:rPr>
              <a:t> a feeling of doom.</a:t>
            </a:r>
            <a:endParaRPr dirty="0">
              <a:solidFill>
                <a:schemeClr val="tx1"/>
              </a:solidFill>
            </a:endParaRPr>
          </a:p>
        </p:txBody>
      </p:sp>
      <p:sp>
        <p:nvSpPr>
          <p:cNvPr id="740" name="Google Shape;740;p40"/>
          <p:cNvSpPr txBox="1">
            <a:spLocks noGrp="1"/>
          </p:cNvSpPr>
          <p:nvPr>
            <p:ph type="subTitle" idx="1"/>
          </p:nvPr>
        </p:nvSpPr>
        <p:spPr>
          <a:xfrm>
            <a:off x="371387" y="1557045"/>
            <a:ext cx="3114074"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Originated in 1970s in Britain. Its characteristics include fast upbeat tempo, power chords, fast guitar solos and melodic expressive vocals.</a:t>
            </a:r>
            <a:endParaRPr dirty="0"/>
          </a:p>
        </p:txBody>
      </p:sp>
      <p:sp>
        <p:nvSpPr>
          <p:cNvPr id="741" name="Google Shape;741;p40"/>
          <p:cNvSpPr txBox="1">
            <a:spLocks noGrp="1"/>
          </p:cNvSpPr>
          <p:nvPr>
            <p:ph type="subTitle" idx="2"/>
          </p:nvPr>
        </p:nvSpPr>
        <p:spPr>
          <a:xfrm>
            <a:off x="5372083" y="1341459"/>
            <a:ext cx="31528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Originated in the mid-1980s and uses heavily distorted and low-tuned guitars, deep growling vocals; aggressive, powerful drumming; minor keys or atonality; abrupt tempo, key, and time signature changes; and chromatic chord progressions.</a:t>
            </a:r>
          </a:p>
        </p:txBody>
      </p:sp>
      <p:sp>
        <p:nvSpPr>
          <p:cNvPr id="742" name="Google Shape;742;p40"/>
          <p:cNvSpPr txBox="1">
            <a:spLocks noGrp="1"/>
          </p:cNvSpPr>
          <p:nvPr>
            <p:ph type="subTitle" idx="4"/>
          </p:nvPr>
        </p:nvSpPr>
        <p:spPr>
          <a:xfrm>
            <a:off x="5271986" y="3605891"/>
            <a:ext cx="3352994"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Originated in 1980s and its traits include fast tempos, a shrieking vocal style, heavily distorted guitars, raw (lo-fi) recording, unconventional song structures, and an emphasis on atmosphere.</a:t>
            </a:r>
          </a:p>
        </p:txBody>
      </p:sp>
      <p:sp>
        <p:nvSpPr>
          <p:cNvPr id="747" name="Google Shape;747;p40"/>
          <p:cNvSpPr txBox="1">
            <a:spLocks noGrp="1"/>
          </p:cNvSpPr>
          <p:nvPr>
            <p:ph type="subTitle" idx="9"/>
          </p:nvPr>
        </p:nvSpPr>
        <p:spPr>
          <a:xfrm>
            <a:off x="557493" y="1181511"/>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Speed Metal</a:t>
            </a:r>
            <a:endParaRPr dirty="0"/>
          </a:p>
        </p:txBody>
      </p:sp>
      <p:sp>
        <p:nvSpPr>
          <p:cNvPr id="748" name="Google Shape;748;p40"/>
          <p:cNvSpPr txBox="1">
            <a:spLocks noGrp="1"/>
          </p:cNvSpPr>
          <p:nvPr>
            <p:ph type="subTitle" idx="13"/>
          </p:nvPr>
        </p:nvSpPr>
        <p:spPr>
          <a:xfrm>
            <a:off x="5579519" y="1035334"/>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Death Metal</a:t>
            </a:r>
            <a:endParaRPr dirty="0"/>
          </a:p>
        </p:txBody>
      </p:sp>
      <p:sp>
        <p:nvSpPr>
          <p:cNvPr id="749" name="Google Shape;749;p40"/>
          <p:cNvSpPr txBox="1">
            <a:spLocks noGrp="1"/>
          </p:cNvSpPr>
          <p:nvPr>
            <p:ph type="subTitle" idx="14"/>
          </p:nvPr>
        </p:nvSpPr>
        <p:spPr>
          <a:xfrm>
            <a:off x="569163" y="3227536"/>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Doom Metal</a:t>
            </a:r>
            <a:endParaRPr dirty="0"/>
          </a:p>
        </p:txBody>
      </p:sp>
      <p:sp>
        <p:nvSpPr>
          <p:cNvPr id="750" name="Google Shape;750;p40"/>
          <p:cNvSpPr txBox="1">
            <a:spLocks noGrp="1"/>
          </p:cNvSpPr>
          <p:nvPr>
            <p:ph type="subTitle" idx="15"/>
          </p:nvPr>
        </p:nvSpPr>
        <p:spPr>
          <a:xfrm>
            <a:off x="5545383" y="3335109"/>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Black Metal</a:t>
            </a:r>
            <a:endParaRPr dirty="0"/>
          </a:p>
        </p:txBody>
      </p:sp>
      <p:grpSp>
        <p:nvGrpSpPr>
          <p:cNvPr id="751" name="Google Shape;751;p40"/>
          <p:cNvGrpSpPr/>
          <p:nvPr/>
        </p:nvGrpSpPr>
        <p:grpSpPr>
          <a:xfrm>
            <a:off x="3458291" y="1296052"/>
            <a:ext cx="2361394" cy="3258193"/>
            <a:chOff x="491767" y="2635325"/>
            <a:chExt cx="1229980" cy="1968677"/>
          </a:xfrm>
        </p:grpSpPr>
        <p:grpSp>
          <p:nvGrpSpPr>
            <p:cNvPr id="752" name="Google Shape;752;p40"/>
            <p:cNvGrpSpPr/>
            <p:nvPr/>
          </p:nvGrpSpPr>
          <p:grpSpPr>
            <a:xfrm>
              <a:off x="716090" y="2635325"/>
              <a:ext cx="581478" cy="1968677"/>
              <a:chOff x="4272540" y="2031300"/>
              <a:chExt cx="581478" cy="1968677"/>
            </a:xfrm>
          </p:grpSpPr>
          <p:sp>
            <p:nvSpPr>
              <p:cNvPr id="753" name="Google Shape;753;p40"/>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0"/>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0"/>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0"/>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0"/>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0"/>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0"/>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0"/>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0"/>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0"/>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0"/>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40"/>
            <p:cNvGrpSpPr/>
            <p:nvPr/>
          </p:nvGrpSpPr>
          <p:grpSpPr>
            <a:xfrm>
              <a:off x="491767" y="2948209"/>
              <a:ext cx="1229980" cy="928572"/>
              <a:chOff x="446434" y="2737969"/>
              <a:chExt cx="1386206" cy="1046514"/>
            </a:xfrm>
          </p:grpSpPr>
          <p:sp>
            <p:nvSpPr>
              <p:cNvPr id="874" name="Google Shape;874;p40"/>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40"/>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0"/>
          <p:cNvSpPr txBox="1">
            <a:spLocks noGrp="1"/>
          </p:cNvSpPr>
          <p:nvPr>
            <p:ph type="title"/>
          </p:nvPr>
        </p:nvSpPr>
        <p:spPr>
          <a:xfrm>
            <a:off x="631873" y="2834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Subgenres</a:t>
            </a:r>
            <a:endParaRPr sz="4800" dirty="0"/>
          </a:p>
        </p:txBody>
      </p:sp>
      <p:sp>
        <p:nvSpPr>
          <p:cNvPr id="747" name="Google Shape;747;p40"/>
          <p:cNvSpPr txBox="1">
            <a:spLocks noGrp="1"/>
          </p:cNvSpPr>
          <p:nvPr>
            <p:ph type="subTitle" idx="9"/>
          </p:nvPr>
        </p:nvSpPr>
        <p:spPr>
          <a:xfrm>
            <a:off x="499437" y="1123455"/>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Speed Metal</a:t>
            </a:r>
            <a:endParaRPr dirty="0"/>
          </a:p>
        </p:txBody>
      </p:sp>
      <p:sp>
        <p:nvSpPr>
          <p:cNvPr id="748" name="Google Shape;748;p40"/>
          <p:cNvSpPr txBox="1">
            <a:spLocks noGrp="1"/>
          </p:cNvSpPr>
          <p:nvPr>
            <p:ph type="subTitle" idx="13"/>
          </p:nvPr>
        </p:nvSpPr>
        <p:spPr>
          <a:xfrm>
            <a:off x="5579519" y="1035334"/>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Death Metal</a:t>
            </a:r>
            <a:endParaRPr dirty="0"/>
          </a:p>
        </p:txBody>
      </p:sp>
      <p:sp>
        <p:nvSpPr>
          <p:cNvPr id="749" name="Google Shape;749;p40"/>
          <p:cNvSpPr txBox="1">
            <a:spLocks noGrp="1"/>
          </p:cNvSpPr>
          <p:nvPr>
            <p:ph type="subTitle" idx="14"/>
          </p:nvPr>
        </p:nvSpPr>
        <p:spPr>
          <a:xfrm>
            <a:off x="515583" y="2905594"/>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Doom Metal</a:t>
            </a:r>
            <a:endParaRPr dirty="0"/>
          </a:p>
        </p:txBody>
      </p:sp>
      <p:sp>
        <p:nvSpPr>
          <p:cNvPr id="750" name="Google Shape;750;p40"/>
          <p:cNvSpPr txBox="1">
            <a:spLocks noGrp="1"/>
          </p:cNvSpPr>
          <p:nvPr>
            <p:ph type="subTitle" idx="15"/>
          </p:nvPr>
        </p:nvSpPr>
        <p:spPr>
          <a:xfrm>
            <a:off x="5388536" y="3160443"/>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Black Metal</a:t>
            </a:r>
            <a:endParaRPr dirty="0"/>
          </a:p>
        </p:txBody>
      </p:sp>
      <p:grpSp>
        <p:nvGrpSpPr>
          <p:cNvPr id="751" name="Google Shape;751;p40"/>
          <p:cNvGrpSpPr/>
          <p:nvPr/>
        </p:nvGrpSpPr>
        <p:grpSpPr>
          <a:xfrm>
            <a:off x="3458291" y="1296052"/>
            <a:ext cx="2361394" cy="3258193"/>
            <a:chOff x="491767" y="2635325"/>
            <a:chExt cx="1229980" cy="1968677"/>
          </a:xfrm>
        </p:grpSpPr>
        <p:grpSp>
          <p:nvGrpSpPr>
            <p:cNvPr id="752" name="Google Shape;752;p40"/>
            <p:cNvGrpSpPr/>
            <p:nvPr/>
          </p:nvGrpSpPr>
          <p:grpSpPr>
            <a:xfrm>
              <a:off x="716090" y="2635325"/>
              <a:ext cx="581478" cy="1968677"/>
              <a:chOff x="4272540" y="2031300"/>
              <a:chExt cx="581478" cy="1968677"/>
            </a:xfrm>
          </p:grpSpPr>
          <p:sp>
            <p:nvSpPr>
              <p:cNvPr id="753" name="Google Shape;753;p40"/>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0"/>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0"/>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0"/>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0"/>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0"/>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0"/>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0"/>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0"/>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0"/>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0"/>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40"/>
            <p:cNvGrpSpPr/>
            <p:nvPr/>
          </p:nvGrpSpPr>
          <p:grpSpPr>
            <a:xfrm>
              <a:off x="491767" y="2948209"/>
              <a:ext cx="1229980" cy="928572"/>
              <a:chOff x="446434" y="2737969"/>
              <a:chExt cx="1386206" cy="1046514"/>
            </a:xfrm>
          </p:grpSpPr>
          <p:sp>
            <p:nvSpPr>
              <p:cNvPr id="874" name="Google Shape;874;p40"/>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40"/>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Pentagram | Metal Blade Records">
            <a:extLst>
              <a:ext uri="{FF2B5EF4-FFF2-40B4-BE49-F238E27FC236}">
                <a16:creationId xmlns:a16="http://schemas.microsoft.com/office/drawing/2014/main" id="{EE5B638C-7F56-5135-8F8E-375D98281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99" y="3255843"/>
            <a:ext cx="1997495" cy="1499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nibal Corpse | Metal Blade Records">
            <a:extLst>
              <a:ext uri="{FF2B5EF4-FFF2-40B4-BE49-F238E27FC236}">
                <a16:creationId xmlns:a16="http://schemas.microsoft.com/office/drawing/2014/main" id="{7A12F067-7106-7F3A-68FD-6E6C4A4AD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5775" y="1406307"/>
            <a:ext cx="1953688" cy="1467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rgoroth | Verified">
            <a:extLst>
              <a:ext uri="{FF2B5EF4-FFF2-40B4-BE49-F238E27FC236}">
                <a16:creationId xmlns:a16="http://schemas.microsoft.com/office/drawing/2014/main" id="{CE69590C-C08D-819D-BDAB-33CCA86541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246" y="3540746"/>
            <a:ext cx="1478921" cy="14789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8 Facts About Iron Maiden - Facts.net">
            <a:extLst>
              <a:ext uri="{FF2B5EF4-FFF2-40B4-BE49-F238E27FC236}">
                <a16:creationId xmlns:a16="http://schemas.microsoft.com/office/drawing/2014/main" id="{2473ECDF-A2F2-B590-5340-A9FE1E6D5B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154" y="1476615"/>
            <a:ext cx="2198653" cy="1374158"/>
          </a:xfrm>
          <a:prstGeom prst="rect">
            <a:avLst/>
          </a:prstGeom>
          <a:noFill/>
          <a:extLst>
            <a:ext uri="{909E8E84-426E-40DD-AFC4-6F175D3DCCD1}">
              <a14:hiddenFill xmlns:a14="http://schemas.microsoft.com/office/drawing/2010/main">
                <a:solidFill>
                  <a:srgbClr val="FFFFFF"/>
                </a:solidFill>
              </a14:hiddenFill>
            </a:ext>
          </a:extLst>
        </p:spPr>
      </p:pic>
      <p:pic>
        <p:nvPicPr>
          <p:cNvPr id="10" name="Online Media 9" title="Iron Maiden - Run To The Hills (Official Video)">
            <a:hlinkClick r:id="" action="ppaction://media"/>
            <a:extLst>
              <a:ext uri="{FF2B5EF4-FFF2-40B4-BE49-F238E27FC236}">
                <a16:creationId xmlns:a16="http://schemas.microsoft.com/office/drawing/2014/main" id="{77BB2183-020A-15DD-B25A-9259A37C3B50}"/>
              </a:ext>
            </a:extLst>
          </p:cNvPr>
          <p:cNvPicPr>
            <a:picLocks noRot="1" noChangeAspect="1"/>
          </p:cNvPicPr>
          <p:nvPr>
            <a:videoFile r:link="rId1"/>
          </p:nvPr>
        </p:nvPicPr>
        <p:blipFill>
          <a:blip r:embed="rId11"/>
          <a:stretch>
            <a:fillRect/>
          </a:stretch>
        </p:blipFill>
        <p:spPr>
          <a:xfrm>
            <a:off x="2894779" y="1825648"/>
            <a:ext cx="1316179" cy="743641"/>
          </a:xfrm>
          <a:prstGeom prst="rect">
            <a:avLst/>
          </a:prstGeom>
        </p:spPr>
      </p:pic>
      <p:pic>
        <p:nvPicPr>
          <p:cNvPr id="11" name="Online Media 10" title="Cannibal Corpse - Blood Blind (OFFICIAL VIDEO)">
            <a:hlinkClick r:id="" action="ppaction://media"/>
            <a:extLst>
              <a:ext uri="{FF2B5EF4-FFF2-40B4-BE49-F238E27FC236}">
                <a16:creationId xmlns:a16="http://schemas.microsoft.com/office/drawing/2014/main" id="{F6F95EAE-C134-142F-81E3-5EE38AD04BF0}"/>
              </a:ext>
            </a:extLst>
          </p:cNvPr>
          <p:cNvPicPr>
            <a:picLocks noRot="1" noChangeAspect="1"/>
          </p:cNvPicPr>
          <p:nvPr>
            <a:videoFile r:link="rId2"/>
          </p:nvPr>
        </p:nvPicPr>
        <p:blipFill>
          <a:blip r:embed="rId12"/>
          <a:stretch>
            <a:fillRect/>
          </a:stretch>
        </p:blipFill>
        <p:spPr>
          <a:xfrm>
            <a:off x="4696675" y="1853109"/>
            <a:ext cx="1403127" cy="792767"/>
          </a:xfrm>
          <a:prstGeom prst="rect">
            <a:avLst/>
          </a:prstGeom>
        </p:spPr>
      </p:pic>
      <p:pic>
        <p:nvPicPr>
          <p:cNvPr id="12" name="Online Media 11" title="Gorgoroth - Sign of an Open Eye (w / Lyrics ) 1080HD">
            <a:hlinkClick r:id="" action="ppaction://media"/>
            <a:extLst>
              <a:ext uri="{FF2B5EF4-FFF2-40B4-BE49-F238E27FC236}">
                <a16:creationId xmlns:a16="http://schemas.microsoft.com/office/drawing/2014/main" id="{A14A6425-085A-56C9-58DF-35852C2908F2}"/>
              </a:ext>
            </a:extLst>
          </p:cNvPr>
          <p:cNvPicPr>
            <a:picLocks noRot="1" noChangeAspect="1"/>
          </p:cNvPicPr>
          <p:nvPr>
            <a:videoFile r:link="rId3"/>
          </p:nvPr>
        </p:nvPicPr>
        <p:blipFill>
          <a:blip r:embed="rId13"/>
          <a:stretch>
            <a:fillRect/>
          </a:stretch>
        </p:blipFill>
        <p:spPr>
          <a:xfrm>
            <a:off x="7475919" y="3572077"/>
            <a:ext cx="1309555" cy="982166"/>
          </a:xfrm>
          <a:prstGeom prst="rect">
            <a:avLst/>
          </a:prstGeom>
        </p:spPr>
      </p:pic>
      <p:pic>
        <p:nvPicPr>
          <p:cNvPr id="13" name="Online Media 12" title="Pentagram - Sign Of The Wolf">
            <a:hlinkClick r:id="" action="ppaction://media"/>
            <a:extLst>
              <a:ext uri="{FF2B5EF4-FFF2-40B4-BE49-F238E27FC236}">
                <a16:creationId xmlns:a16="http://schemas.microsoft.com/office/drawing/2014/main" id="{2673A24C-6065-D15B-2443-D15FEB96AE69}"/>
              </a:ext>
            </a:extLst>
          </p:cNvPr>
          <p:cNvPicPr>
            <a:picLocks noRot="1" noChangeAspect="1"/>
          </p:cNvPicPr>
          <p:nvPr>
            <a:videoFile r:link="rId4"/>
          </p:nvPr>
        </p:nvPicPr>
        <p:blipFill>
          <a:blip r:embed="rId14"/>
          <a:stretch>
            <a:fillRect/>
          </a:stretch>
        </p:blipFill>
        <p:spPr>
          <a:xfrm>
            <a:off x="2415695" y="3484355"/>
            <a:ext cx="1354339" cy="1015754"/>
          </a:xfrm>
          <a:prstGeom prst="rect">
            <a:avLst/>
          </a:prstGeom>
        </p:spPr>
      </p:pic>
    </p:spTree>
    <p:extLst>
      <p:ext uri="{BB962C8B-B14F-4D97-AF65-F5344CB8AC3E}">
        <p14:creationId xmlns:p14="http://schemas.microsoft.com/office/powerpoint/2010/main" val="26387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0"/>
                </p:tgtEl>
              </p:cMediaNode>
            </p:vide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0"/>
                                        </p:tgtEl>
                                      </p:cBhvr>
                                    </p:cmd>
                                  </p:childTnLst>
                                </p:cTn>
                              </p:par>
                            </p:childTnLst>
                          </p:cTn>
                        </p:par>
                      </p:childTnLst>
                    </p:cTn>
                  </p:par>
                </p:childTnLst>
              </p:cTn>
              <p:nextCondLst>
                <p:cond evt="onClick" delay="0">
                  <p:tgtEl>
                    <p:spTgt spid="10"/>
                  </p:tgtEl>
                </p:cond>
              </p:nextCondLst>
            </p:seq>
            <p:video>
              <p:cMediaNode vol="80000">
                <p:cTn id="25" fill="hold" display="0">
                  <p:stCondLst>
                    <p:cond delay="indefinite"/>
                  </p:stCondLst>
                </p:cTn>
                <p:tgtEl>
                  <p:spTgt spid="11"/>
                </p:tgtEl>
              </p:cMediaNode>
            </p:vide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1"/>
                                        </p:tgtEl>
                                      </p:cBhvr>
                                    </p:cmd>
                                  </p:childTnLst>
                                </p:cTn>
                              </p:par>
                            </p:childTnLst>
                          </p:cTn>
                        </p:par>
                      </p:childTnLst>
                    </p:cTn>
                  </p:par>
                </p:childTnLst>
              </p:cTn>
              <p:nextCondLst>
                <p:cond evt="onClick" delay="0">
                  <p:tgtEl>
                    <p:spTgt spid="11"/>
                  </p:tgtEl>
                </p:cond>
              </p:nextCondLst>
            </p:seq>
            <p:video>
              <p:cMediaNode vol="80000">
                <p:cTn id="31" fill="hold" display="0">
                  <p:stCondLst>
                    <p:cond delay="indefinite"/>
                  </p:stCondLst>
                </p:cTn>
                <p:tgtEl>
                  <p:spTgt spid="12"/>
                </p:tgtEl>
              </p:cMediaNode>
            </p:vide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2"/>
                                        </p:tgtEl>
                                      </p:cBhvr>
                                    </p:cmd>
                                  </p:childTnLst>
                                </p:cTn>
                              </p:par>
                            </p:childTnLst>
                          </p:cTn>
                        </p:par>
                      </p:childTnLst>
                    </p:cTn>
                  </p:par>
                </p:childTnLst>
              </p:cTn>
              <p:nextCondLst>
                <p:cond evt="onClick" delay="0">
                  <p:tgtEl>
                    <p:spTgt spid="12"/>
                  </p:tgtEl>
                </p:cond>
              </p:nextCondLst>
            </p:seq>
            <p:video>
              <p:cMediaNode vol="80000">
                <p:cTn id="37" fill="hold" display="0">
                  <p:stCondLst>
                    <p:cond delay="indefinite"/>
                  </p:stCondLst>
                </p:cTn>
                <p:tgtEl>
                  <p:spTgt spid="13"/>
                </p:tgtEl>
              </p:cMediaNode>
            </p:video>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0"/>
          <p:cNvSpPr txBox="1">
            <a:spLocks noGrp="1"/>
          </p:cNvSpPr>
          <p:nvPr>
            <p:ph type="title"/>
          </p:nvPr>
        </p:nvSpPr>
        <p:spPr>
          <a:xfrm>
            <a:off x="631873" y="2834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Subgenres</a:t>
            </a:r>
            <a:endParaRPr sz="4800" dirty="0"/>
          </a:p>
        </p:txBody>
      </p:sp>
      <p:sp>
        <p:nvSpPr>
          <p:cNvPr id="740" name="Google Shape;740;p40"/>
          <p:cNvSpPr txBox="1">
            <a:spLocks noGrp="1"/>
          </p:cNvSpPr>
          <p:nvPr>
            <p:ph type="subTitle" idx="1"/>
          </p:nvPr>
        </p:nvSpPr>
        <p:spPr>
          <a:xfrm>
            <a:off x="379630" y="1871172"/>
            <a:ext cx="3114074"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Originated in the early 1980s and characterised by its aggression and fast tempo, low-register guitar riffs, overlaid with shredding-style lead guitar.</a:t>
            </a:r>
          </a:p>
        </p:txBody>
      </p:sp>
      <p:sp>
        <p:nvSpPr>
          <p:cNvPr id="742" name="Google Shape;742;p40"/>
          <p:cNvSpPr txBox="1">
            <a:spLocks noGrp="1"/>
          </p:cNvSpPr>
          <p:nvPr>
            <p:ph type="subTitle" idx="4"/>
          </p:nvPr>
        </p:nvSpPr>
        <p:spPr>
          <a:xfrm>
            <a:off x="5591488" y="3676039"/>
            <a:ext cx="2944653"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Originated in the early 1990s and features raspy singing and screaming, down-tuned guitars, heavy guitar riffs, and syncopated rhythms.</a:t>
            </a:r>
          </a:p>
        </p:txBody>
      </p:sp>
      <p:sp>
        <p:nvSpPr>
          <p:cNvPr id="747" name="Google Shape;747;p40"/>
          <p:cNvSpPr txBox="1">
            <a:spLocks noGrp="1"/>
          </p:cNvSpPr>
          <p:nvPr>
            <p:ph type="subTitle" idx="9"/>
          </p:nvPr>
        </p:nvSpPr>
        <p:spPr>
          <a:xfrm>
            <a:off x="584100" y="1513854"/>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Thrash Metal</a:t>
            </a:r>
            <a:endParaRPr dirty="0"/>
          </a:p>
        </p:txBody>
      </p:sp>
      <p:sp>
        <p:nvSpPr>
          <p:cNvPr id="749" name="Google Shape;749;p40"/>
          <p:cNvSpPr txBox="1">
            <a:spLocks noGrp="1"/>
          </p:cNvSpPr>
          <p:nvPr>
            <p:ph type="subTitle" idx="14"/>
          </p:nvPr>
        </p:nvSpPr>
        <p:spPr>
          <a:xfrm>
            <a:off x="614342" y="3243738"/>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 Metal</a:t>
            </a:r>
            <a:endParaRPr dirty="0"/>
          </a:p>
        </p:txBody>
      </p:sp>
      <p:sp>
        <p:nvSpPr>
          <p:cNvPr id="750" name="Google Shape;750;p40"/>
          <p:cNvSpPr txBox="1">
            <a:spLocks noGrp="1"/>
          </p:cNvSpPr>
          <p:nvPr>
            <p:ph type="subTitle" idx="15"/>
          </p:nvPr>
        </p:nvSpPr>
        <p:spPr>
          <a:xfrm>
            <a:off x="5657371" y="3363672"/>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Groove Metal</a:t>
            </a:r>
            <a:endParaRPr dirty="0"/>
          </a:p>
        </p:txBody>
      </p:sp>
      <p:grpSp>
        <p:nvGrpSpPr>
          <p:cNvPr id="751" name="Google Shape;751;p40"/>
          <p:cNvGrpSpPr/>
          <p:nvPr/>
        </p:nvGrpSpPr>
        <p:grpSpPr>
          <a:xfrm>
            <a:off x="3458291" y="1296052"/>
            <a:ext cx="2361394" cy="3258193"/>
            <a:chOff x="491767" y="2635325"/>
            <a:chExt cx="1229980" cy="1968677"/>
          </a:xfrm>
        </p:grpSpPr>
        <p:grpSp>
          <p:nvGrpSpPr>
            <p:cNvPr id="752" name="Google Shape;752;p40"/>
            <p:cNvGrpSpPr/>
            <p:nvPr/>
          </p:nvGrpSpPr>
          <p:grpSpPr>
            <a:xfrm>
              <a:off x="716090" y="2635325"/>
              <a:ext cx="581478" cy="1968677"/>
              <a:chOff x="4272540" y="2031300"/>
              <a:chExt cx="581478" cy="1968677"/>
            </a:xfrm>
          </p:grpSpPr>
          <p:sp>
            <p:nvSpPr>
              <p:cNvPr id="753" name="Google Shape;753;p40"/>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0"/>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0"/>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0"/>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0"/>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0"/>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0"/>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0"/>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0"/>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0"/>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0"/>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40"/>
            <p:cNvGrpSpPr/>
            <p:nvPr/>
          </p:nvGrpSpPr>
          <p:grpSpPr>
            <a:xfrm>
              <a:off x="491767" y="2948209"/>
              <a:ext cx="1229980" cy="928572"/>
              <a:chOff x="446434" y="2737969"/>
              <a:chExt cx="1386206" cy="1046514"/>
            </a:xfrm>
          </p:grpSpPr>
          <p:sp>
            <p:nvSpPr>
              <p:cNvPr id="874" name="Google Shape;874;p40"/>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40"/>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739;p40">
            <a:extLst>
              <a:ext uri="{FF2B5EF4-FFF2-40B4-BE49-F238E27FC236}">
                <a16:creationId xmlns:a16="http://schemas.microsoft.com/office/drawing/2014/main" id="{B084FBA3-95E1-F830-AE54-35E57A821071}"/>
              </a:ext>
            </a:extLst>
          </p:cNvPr>
          <p:cNvSpPr txBox="1">
            <a:spLocks/>
          </p:cNvSpPr>
          <p:nvPr/>
        </p:nvSpPr>
        <p:spPr>
          <a:xfrm>
            <a:off x="325799" y="3522970"/>
            <a:ext cx="3403818"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1pPr>
            <a:lvl2pPr marL="914400" marR="0" lvl="1" indent="-317500" algn="ctr" rtl="0">
              <a:lnSpc>
                <a:spcPct val="100000"/>
              </a:lnSpc>
              <a:spcBef>
                <a:spcPts val="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2pPr>
            <a:lvl3pPr marL="1371600" marR="0" lvl="2"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3pPr>
            <a:lvl4pPr marL="1828800" marR="0" lvl="3"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4pPr>
            <a:lvl5pPr marL="2286000" marR="0" lvl="4"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5pPr>
            <a:lvl6pPr marL="2743200" marR="0" lvl="5"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6pPr>
            <a:lvl7pPr marL="3200400" marR="0" lvl="6"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7pPr>
            <a:lvl8pPr marL="3657600" marR="0" lvl="7"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8pPr>
            <a:lvl9pPr marL="4114800" marR="0" lvl="8" indent="-317500" algn="ctr" rtl="0">
              <a:lnSpc>
                <a:spcPct val="100000"/>
              </a:lnSpc>
              <a:spcBef>
                <a:spcPts val="1600"/>
              </a:spcBef>
              <a:spcAft>
                <a:spcPts val="160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9pPr>
          </a:lstStyle>
          <a:p>
            <a:pPr marL="0" indent="0"/>
            <a:r>
              <a:rPr lang="en-GB" dirty="0"/>
              <a:t>Originated in 1980s and characterised by heavily </a:t>
            </a:r>
            <a:r>
              <a:rPr lang="en-GB" dirty="0" err="1"/>
              <a:t>downtuned</a:t>
            </a:r>
            <a:r>
              <a:rPr lang="en-GB" dirty="0"/>
              <a:t>, mid-paced guitar riffs, a mixture of accessible melodic vocals and harsh vocals and sometimes unconventional sounds within other heavy metal styles.</a:t>
            </a:r>
            <a:endParaRPr lang="en-GB" sz="1600" dirty="0">
              <a:solidFill>
                <a:srgbClr val="666666"/>
              </a:solidFill>
            </a:endParaRPr>
          </a:p>
        </p:txBody>
      </p:sp>
      <p:sp>
        <p:nvSpPr>
          <p:cNvPr id="8" name="Subtitle 7">
            <a:extLst>
              <a:ext uri="{FF2B5EF4-FFF2-40B4-BE49-F238E27FC236}">
                <a16:creationId xmlns:a16="http://schemas.microsoft.com/office/drawing/2014/main" id="{76791ECB-60AA-0B21-E80A-0A621CD616E3}"/>
              </a:ext>
            </a:extLst>
          </p:cNvPr>
          <p:cNvSpPr>
            <a:spLocks noGrp="1"/>
          </p:cNvSpPr>
          <p:nvPr>
            <p:ph type="subTitle" idx="2"/>
          </p:nvPr>
        </p:nvSpPr>
        <p:spPr>
          <a:xfrm>
            <a:off x="5422706" y="1253320"/>
            <a:ext cx="3040865" cy="1612125"/>
          </a:xfrm>
        </p:spPr>
        <p:txBody>
          <a:bodyPr>
            <a:normAutofit/>
          </a:bodyPr>
          <a:lstStyle/>
          <a:p>
            <a:r>
              <a:rPr lang="en-GB" sz="1600" b="1" dirty="0">
                <a:solidFill>
                  <a:schemeClr val="accent3"/>
                </a:solidFill>
              </a:rPr>
              <a:t>Subgenres may differ in terms</a:t>
            </a:r>
          </a:p>
          <a:p>
            <a:r>
              <a:rPr lang="en-GB" sz="1600" b="1" dirty="0">
                <a:solidFill>
                  <a:schemeClr val="accent3"/>
                </a:solidFill>
              </a:rPr>
              <a:t>of instrumentation, tempo,</a:t>
            </a:r>
          </a:p>
          <a:p>
            <a:r>
              <a:rPr lang="en-GB" sz="1600" b="1" dirty="0">
                <a:solidFill>
                  <a:schemeClr val="accent3"/>
                </a:solidFill>
              </a:rPr>
              <a:t>song structure, vocal style, </a:t>
            </a:r>
          </a:p>
          <a:p>
            <a:r>
              <a:rPr lang="en-GB" sz="1600" b="1" dirty="0">
                <a:solidFill>
                  <a:schemeClr val="accent3"/>
                </a:solidFill>
              </a:rPr>
              <a:t>lyrics, guitar playing style, </a:t>
            </a:r>
          </a:p>
          <a:p>
            <a:r>
              <a:rPr lang="en-GB" sz="1600" b="1" dirty="0">
                <a:solidFill>
                  <a:schemeClr val="accent3"/>
                </a:solidFill>
              </a:rPr>
              <a:t>drumming style, and so on.</a:t>
            </a:r>
          </a:p>
        </p:txBody>
      </p:sp>
    </p:spTree>
    <p:extLst>
      <p:ext uri="{BB962C8B-B14F-4D97-AF65-F5344CB8AC3E}">
        <p14:creationId xmlns:p14="http://schemas.microsoft.com/office/powerpoint/2010/main" val="81292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0"/>
          <p:cNvSpPr txBox="1">
            <a:spLocks noGrp="1"/>
          </p:cNvSpPr>
          <p:nvPr>
            <p:ph type="title"/>
          </p:nvPr>
        </p:nvSpPr>
        <p:spPr>
          <a:xfrm>
            <a:off x="631873" y="2834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Subgenres</a:t>
            </a:r>
            <a:endParaRPr sz="4800" dirty="0"/>
          </a:p>
        </p:txBody>
      </p:sp>
      <p:sp>
        <p:nvSpPr>
          <p:cNvPr id="747" name="Google Shape;747;p40"/>
          <p:cNvSpPr txBox="1">
            <a:spLocks noGrp="1"/>
          </p:cNvSpPr>
          <p:nvPr>
            <p:ph type="subTitle" idx="9"/>
          </p:nvPr>
        </p:nvSpPr>
        <p:spPr>
          <a:xfrm>
            <a:off x="665383" y="1312167"/>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Thrash Metal</a:t>
            </a:r>
            <a:endParaRPr dirty="0"/>
          </a:p>
        </p:txBody>
      </p:sp>
      <p:sp>
        <p:nvSpPr>
          <p:cNvPr id="749" name="Google Shape;749;p40"/>
          <p:cNvSpPr txBox="1">
            <a:spLocks noGrp="1"/>
          </p:cNvSpPr>
          <p:nvPr>
            <p:ph type="subTitle" idx="14"/>
          </p:nvPr>
        </p:nvSpPr>
        <p:spPr>
          <a:xfrm>
            <a:off x="540845" y="3361544"/>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 Metal</a:t>
            </a:r>
            <a:endParaRPr dirty="0"/>
          </a:p>
        </p:txBody>
      </p:sp>
      <p:sp>
        <p:nvSpPr>
          <p:cNvPr id="750" name="Google Shape;750;p40"/>
          <p:cNvSpPr txBox="1">
            <a:spLocks noGrp="1"/>
          </p:cNvSpPr>
          <p:nvPr>
            <p:ph type="subTitle" idx="15"/>
          </p:nvPr>
        </p:nvSpPr>
        <p:spPr>
          <a:xfrm>
            <a:off x="5657371" y="3074581"/>
            <a:ext cx="28062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Groove Metal</a:t>
            </a:r>
            <a:endParaRPr dirty="0"/>
          </a:p>
        </p:txBody>
      </p:sp>
      <p:grpSp>
        <p:nvGrpSpPr>
          <p:cNvPr id="751" name="Google Shape;751;p40"/>
          <p:cNvGrpSpPr/>
          <p:nvPr/>
        </p:nvGrpSpPr>
        <p:grpSpPr>
          <a:xfrm>
            <a:off x="3458291" y="1296052"/>
            <a:ext cx="2361394" cy="3258193"/>
            <a:chOff x="491767" y="2635325"/>
            <a:chExt cx="1229980" cy="1968677"/>
          </a:xfrm>
        </p:grpSpPr>
        <p:grpSp>
          <p:nvGrpSpPr>
            <p:cNvPr id="752" name="Google Shape;752;p40"/>
            <p:cNvGrpSpPr/>
            <p:nvPr/>
          </p:nvGrpSpPr>
          <p:grpSpPr>
            <a:xfrm>
              <a:off x="716090" y="2635325"/>
              <a:ext cx="581478" cy="1968677"/>
              <a:chOff x="4272540" y="2031300"/>
              <a:chExt cx="581478" cy="1968677"/>
            </a:xfrm>
          </p:grpSpPr>
          <p:sp>
            <p:nvSpPr>
              <p:cNvPr id="753" name="Google Shape;753;p40"/>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0"/>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0"/>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0"/>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0"/>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0"/>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0"/>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0"/>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0"/>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0"/>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0"/>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40"/>
            <p:cNvGrpSpPr/>
            <p:nvPr/>
          </p:nvGrpSpPr>
          <p:grpSpPr>
            <a:xfrm>
              <a:off x="491767" y="2948209"/>
              <a:ext cx="1229980" cy="928572"/>
              <a:chOff x="446434" y="2737969"/>
              <a:chExt cx="1386206" cy="1046514"/>
            </a:xfrm>
          </p:grpSpPr>
          <p:sp>
            <p:nvSpPr>
              <p:cNvPr id="874" name="Google Shape;874;p40"/>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40"/>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antera | Nu metal Wiki | Fandom">
            <a:extLst>
              <a:ext uri="{FF2B5EF4-FFF2-40B4-BE49-F238E27FC236}">
                <a16:creationId xmlns:a16="http://schemas.microsoft.com/office/drawing/2014/main" id="{A93D64C7-4756-A7E5-AAC2-B3DB7493B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870" y="3401926"/>
            <a:ext cx="2200983" cy="1458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ice In Chains Facebook Cover Photos">
            <a:extLst>
              <a:ext uri="{FF2B5EF4-FFF2-40B4-BE49-F238E27FC236}">
                <a16:creationId xmlns:a16="http://schemas.microsoft.com/office/drawing/2014/main" id="{2832C88C-4F16-BB0A-D9A2-E0CDD9CC06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034" y="3744202"/>
            <a:ext cx="2806200" cy="1033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tallica Turns to Tofu to Stay Fit on Tour at 60: Feeling “Sane and  Healthy” | VegNews">
            <a:extLst>
              <a:ext uri="{FF2B5EF4-FFF2-40B4-BE49-F238E27FC236}">
                <a16:creationId xmlns:a16="http://schemas.microsoft.com/office/drawing/2014/main" id="{DE21009C-B5A5-18A5-6308-B38198FAB1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379" y="1669326"/>
            <a:ext cx="2467607" cy="1458152"/>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7">
            <a:extLst>
              <a:ext uri="{FF2B5EF4-FFF2-40B4-BE49-F238E27FC236}">
                <a16:creationId xmlns:a16="http://schemas.microsoft.com/office/drawing/2014/main" id="{E2406BC0-9598-B783-132A-E634414B8A51}"/>
              </a:ext>
            </a:extLst>
          </p:cNvPr>
          <p:cNvSpPr txBox="1">
            <a:spLocks/>
          </p:cNvSpPr>
          <p:nvPr/>
        </p:nvSpPr>
        <p:spPr>
          <a:xfrm>
            <a:off x="5422706" y="1253320"/>
            <a:ext cx="3040865" cy="16121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1pPr>
            <a:lvl2pPr marL="914400" marR="0" lvl="1" indent="-317500" algn="ctr" rtl="0">
              <a:lnSpc>
                <a:spcPct val="100000"/>
              </a:lnSpc>
              <a:spcBef>
                <a:spcPts val="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2pPr>
            <a:lvl3pPr marL="1371600" marR="0" lvl="2"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3pPr>
            <a:lvl4pPr marL="1828800" marR="0" lvl="3"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4pPr>
            <a:lvl5pPr marL="2286000" marR="0" lvl="4"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5pPr>
            <a:lvl6pPr marL="2743200" marR="0" lvl="5"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6pPr>
            <a:lvl7pPr marL="3200400" marR="0" lvl="6"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7pPr>
            <a:lvl8pPr marL="3657600" marR="0" lvl="7" indent="-317500" algn="ctr" rtl="0">
              <a:lnSpc>
                <a:spcPct val="100000"/>
              </a:lnSpc>
              <a:spcBef>
                <a:spcPts val="1600"/>
              </a:spcBef>
              <a:spcAft>
                <a:spcPts val="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8pPr>
            <a:lvl9pPr marL="4114800" marR="0" lvl="8" indent="-317500" algn="ctr" rtl="0">
              <a:lnSpc>
                <a:spcPct val="100000"/>
              </a:lnSpc>
              <a:spcBef>
                <a:spcPts val="1600"/>
              </a:spcBef>
              <a:spcAft>
                <a:spcPts val="1600"/>
              </a:spcAft>
              <a:buClr>
                <a:schemeClr val="dk1"/>
              </a:buClr>
              <a:buSzPts val="1400"/>
              <a:buFont typeface="Golos Text"/>
              <a:buNone/>
              <a:defRPr sz="1400" b="0" i="0" u="none" strike="noStrike" cap="none">
                <a:solidFill>
                  <a:schemeClr val="dk1"/>
                </a:solidFill>
                <a:latin typeface="Golos Text"/>
                <a:ea typeface="Golos Text"/>
                <a:cs typeface="Golos Text"/>
                <a:sym typeface="Golos Text"/>
              </a:defRPr>
            </a:lvl9pPr>
          </a:lstStyle>
          <a:p>
            <a:r>
              <a:rPr lang="en-GB" sz="1600" b="1">
                <a:solidFill>
                  <a:schemeClr val="accent3"/>
                </a:solidFill>
              </a:rPr>
              <a:t>Subgenres may differ in terms</a:t>
            </a:r>
          </a:p>
          <a:p>
            <a:r>
              <a:rPr lang="en-GB" sz="1600" b="1">
                <a:solidFill>
                  <a:schemeClr val="accent3"/>
                </a:solidFill>
              </a:rPr>
              <a:t>of instrumentation, tempo,</a:t>
            </a:r>
          </a:p>
          <a:p>
            <a:r>
              <a:rPr lang="en-GB" sz="1600" b="1">
                <a:solidFill>
                  <a:schemeClr val="accent3"/>
                </a:solidFill>
              </a:rPr>
              <a:t>song structure, vocal style, </a:t>
            </a:r>
          </a:p>
          <a:p>
            <a:r>
              <a:rPr lang="en-GB" sz="1600" b="1">
                <a:solidFill>
                  <a:schemeClr val="accent3"/>
                </a:solidFill>
              </a:rPr>
              <a:t>lyrics, guitar playing style, </a:t>
            </a:r>
          </a:p>
          <a:p>
            <a:r>
              <a:rPr lang="en-GB" sz="1600" b="1">
                <a:solidFill>
                  <a:schemeClr val="accent3"/>
                </a:solidFill>
              </a:rPr>
              <a:t>drumming style, and so on.</a:t>
            </a:r>
            <a:endParaRPr lang="en-GB" sz="1600" b="1" dirty="0">
              <a:solidFill>
                <a:schemeClr val="accent3"/>
              </a:solidFill>
            </a:endParaRPr>
          </a:p>
        </p:txBody>
      </p:sp>
      <p:pic>
        <p:nvPicPr>
          <p:cNvPr id="13" name="Online Media 12" title="Master of Puppets (Remastered)">
            <a:hlinkClick r:id="" action="ppaction://media"/>
            <a:extLst>
              <a:ext uri="{FF2B5EF4-FFF2-40B4-BE49-F238E27FC236}">
                <a16:creationId xmlns:a16="http://schemas.microsoft.com/office/drawing/2014/main" id="{463B4E28-904B-4B39-1121-942C50E5DDEC}"/>
              </a:ext>
            </a:extLst>
          </p:cNvPr>
          <p:cNvPicPr>
            <a:picLocks noRot="1" noChangeAspect="1"/>
          </p:cNvPicPr>
          <p:nvPr>
            <a:videoFile r:link="rId1"/>
          </p:nvPr>
        </p:nvPicPr>
        <p:blipFill>
          <a:blip r:embed="rId9"/>
          <a:stretch>
            <a:fillRect/>
          </a:stretch>
        </p:blipFill>
        <p:spPr>
          <a:xfrm>
            <a:off x="2996737" y="1995255"/>
            <a:ext cx="1109819" cy="832364"/>
          </a:xfrm>
          <a:prstGeom prst="rect">
            <a:avLst/>
          </a:prstGeom>
        </p:spPr>
      </p:pic>
      <p:pic>
        <p:nvPicPr>
          <p:cNvPr id="14" name="Online Media 13" title="Pantera - Walk (Official Music Video) [4K]">
            <a:hlinkClick r:id="" action="ppaction://media"/>
            <a:extLst>
              <a:ext uri="{FF2B5EF4-FFF2-40B4-BE49-F238E27FC236}">
                <a16:creationId xmlns:a16="http://schemas.microsoft.com/office/drawing/2014/main" id="{1C36DF20-ADB6-0AA3-96EC-098803EFFA2D}"/>
              </a:ext>
            </a:extLst>
          </p:cNvPr>
          <p:cNvPicPr>
            <a:picLocks noRot="1" noChangeAspect="1"/>
          </p:cNvPicPr>
          <p:nvPr>
            <a:videoFile r:link="rId2"/>
          </p:nvPr>
        </p:nvPicPr>
        <p:blipFill>
          <a:blip r:embed="rId10"/>
          <a:stretch>
            <a:fillRect/>
          </a:stretch>
        </p:blipFill>
        <p:spPr>
          <a:xfrm>
            <a:off x="5131175" y="3924973"/>
            <a:ext cx="1598464" cy="903132"/>
          </a:xfrm>
          <a:prstGeom prst="rect">
            <a:avLst/>
          </a:prstGeom>
        </p:spPr>
      </p:pic>
      <p:pic>
        <p:nvPicPr>
          <p:cNvPr id="15" name="Online Media 14" title="Alice In Chains - Rooster (Official HD Video)">
            <a:hlinkClick r:id="" action="ppaction://media"/>
            <a:extLst>
              <a:ext uri="{FF2B5EF4-FFF2-40B4-BE49-F238E27FC236}">
                <a16:creationId xmlns:a16="http://schemas.microsoft.com/office/drawing/2014/main" id="{4AC1ED65-F6D6-ADF3-8D91-888EE25C6AD0}"/>
              </a:ext>
            </a:extLst>
          </p:cNvPr>
          <p:cNvPicPr>
            <a:picLocks noRot="1" noChangeAspect="1"/>
          </p:cNvPicPr>
          <p:nvPr>
            <a:videoFile r:link="rId3"/>
          </p:nvPr>
        </p:nvPicPr>
        <p:blipFill>
          <a:blip r:embed="rId11"/>
          <a:stretch>
            <a:fillRect/>
          </a:stretch>
        </p:blipFill>
        <p:spPr>
          <a:xfrm>
            <a:off x="2780034" y="3792621"/>
            <a:ext cx="1264461" cy="948346"/>
          </a:xfrm>
          <a:prstGeom prst="rect">
            <a:avLst/>
          </a:prstGeom>
        </p:spPr>
      </p:pic>
    </p:spTree>
    <p:extLst>
      <p:ext uri="{BB962C8B-B14F-4D97-AF65-F5344CB8AC3E}">
        <p14:creationId xmlns:p14="http://schemas.microsoft.com/office/powerpoint/2010/main" val="319935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3"/>
                </p:tgtEl>
              </p:cMediaNode>
            </p:video>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3"/>
                                        </p:tgtEl>
                                      </p:cBhvr>
                                    </p:cmd>
                                  </p:childTnLst>
                                </p:cTn>
                              </p:par>
                            </p:childTnLst>
                          </p:cTn>
                        </p:par>
                      </p:childTnLst>
                    </p:cTn>
                  </p:par>
                </p:childTnLst>
              </p:cTn>
              <p:nextCondLst>
                <p:cond evt="onClick" delay="0">
                  <p:tgtEl>
                    <p:spTgt spid="13"/>
                  </p:tgtEl>
                </p:cond>
              </p:nextCondLst>
            </p:seq>
            <p:video>
              <p:cMediaNode vol="80000">
                <p:cTn id="21" fill="hold" display="0">
                  <p:stCondLst>
                    <p:cond delay="indefinite"/>
                  </p:stCondLst>
                </p:cTn>
                <p:tgtEl>
                  <p:spTgt spid="14"/>
                </p:tgtEl>
              </p:cMediaNode>
            </p:video>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4"/>
                                        </p:tgtEl>
                                      </p:cBhvr>
                                    </p:cmd>
                                  </p:childTnLst>
                                </p:cTn>
                              </p:par>
                            </p:childTnLst>
                          </p:cTn>
                        </p:par>
                      </p:childTnLst>
                    </p:cTn>
                  </p:par>
                </p:childTnLst>
              </p:cTn>
              <p:nextCondLst>
                <p:cond evt="onClick" delay="0">
                  <p:tgtEl>
                    <p:spTgt spid="14"/>
                  </p:tgtEl>
                </p:cond>
              </p:nextCondLst>
            </p:seq>
            <p:video>
              <p:cMediaNode vol="80000">
                <p:cTn id="27" fill="hold" display="0">
                  <p:stCondLst>
                    <p:cond delay="indefinite"/>
                  </p:stCondLst>
                </p:cTn>
                <p:tgtEl>
                  <p:spTgt spid="15"/>
                </p:tgtEl>
              </p:cMediaNode>
            </p:video>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42"/>
          <p:cNvSpPr txBox="1">
            <a:spLocks noGrp="1"/>
          </p:cNvSpPr>
          <p:nvPr>
            <p:ph type="title"/>
          </p:nvPr>
        </p:nvSpPr>
        <p:spPr>
          <a:xfrm>
            <a:off x="1433838" y="574421"/>
            <a:ext cx="630240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INSTRUMENTS</a:t>
            </a:r>
            <a:endParaRPr dirty="0"/>
          </a:p>
        </p:txBody>
      </p:sp>
      <p:sp>
        <p:nvSpPr>
          <p:cNvPr id="925" name="Google Shape;925;p42"/>
          <p:cNvSpPr txBox="1">
            <a:spLocks noGrp="1"/>
          </p:cNvSpPr>
          <p:nvPr>
            <p:ph type="subTitle" idx="1"/>
          </p:nvPr>
        </p:nvSpPr>
        <p:spPr>
          <a:xfrm>
            <a:off x="1325273" y="1340041"/>
            <a:ext cx="63024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The bands who play heavy metal music usually have </a:t>
            </a:r>
            <a:r>
              <a:rPr lang="en-GB" b="1" dirty="0"/>
              <a:t>one or two guitars</a:t>
            </a:r>
            <a:r>
              <a:rPr lang="en-GB" dirty="0"/>
              <a:t>, </a:t>
            </a:r>
            <a:r>
              <a:rPr lang="en-GB" b="1" dirty="0"/>
              <a:t>a bass guitar and drums</a:t>
            </a:r>
            <a:r>
              <a:rPr lang="en-GB" dirty="0"/>
              <a:t>. </a:t>
            </a:r>
          </a:p>
          <a:p>
            <a:pPr marL="0" lvl="0" indent="0" algn="ctr" rtl="0">
              <a:spcBef>
                <a:spcPts val="0"/>
              </a:spcBef>
              <a:spcAft>
                <a:spcPts val="0"/>
              </a:spcAft>
              <a:buNone/>
            </a:pPr>
            <a:endParaRPr lang="en-GB" dirty="0"/>
          </a:p>
          <a:p>
            <a:pPr marL="0" lvl="0" indent="0" algn="ctr" rtl="0">
              <a:spcBef>
                <a:spcPts val="0"/>
              </a:spcBef>
              <a:spcAft>
                <a:spcPts val="0"/>
              </a:spcAft>
              <a:buNone/>
            </a:pPr>
            <a:r>
              <a:rPr lang="en-GB" dirty="0"/>
              <a:t>In some bands, electronic keyboards, organs, or other instruments are used. </a:t>
            </a:r>
          </a:p>
        </p:txBody>
      </p:sp>
      <p:grpSp>
        <p:nvGrpSpPr>
          <p:cNvPr id="926" name="Google Shape;926;p42"/>
          <p:cNvGrpSpPr/>
          <p:nvPr/>
        </p:nvGrpSpPr>
        <p:grpSpPr>
          <a:xfrm>
            <a:off x="2203119" y="3055709"/>
            <a:ext cx="4737761" cy="1548318"/>
            <a:chOff x="2203119" y="3055709"/>
            <a:chExt cx="4737761" cy="1548318"/>
          </a:xfrm>
        </p:grpSpPr>
        <p:grpSp>
          <p:nvGrpSpPr>
            <p:cNvPr id="927" name="Google Shape;927;p42"/>
            <p:cNvGrpSpPr/>
            <p:nvPr/>
          </p:nvGrpSpPr>
          <p:grpSpPr>
            <a:xfrm>
              <a:off x="3306467" y="3055709"/>
              <a:ext cx="2517510" cy="1548318"/>
              <a:chOff x="3306467" y="3055709"/>
              <a:chExt cx="2517510" cy="1548318"/>
            </a:xfrm>
          </p:grpSpPr>
          <p:sp>
            <p:nvSpPr>
              <p:cNvPr id="928" name="Google Shape;928;p42"/>
              <p:cNvSpPr/>
              <p:nvPr/>
            </p:nvSpPr>
            <p:spPr>
              <a:xfrm>
                <a:off x="3793663" y="3840069"/>
                <a:ext cx="424584" cy="428119"/>
              </a:xfrm>
              <a:custGeom>
                <a:avLst/>
                <a:gdLst/>
                <a:ahLst/>
                <a:cxnLst/>
                <a:rect l="l" t="t" r="r" b="b"/>
                <a:pathLst>
                  <a:path w="15614" h="15744" extrusionOk="0">
                    <a:moveTo>
                      <a:pt x="1" y="1"/>
                    </a:moveTo>
                    <a:cubicBezTo>
                      <a:pt x="1" y="3"/>
                      <a:pt x="1" y="5"/>
                      <a:pt x="1" y="7"/>
                    </a:cubicBezTo>
                    <a:lnTo>
                      <a:pt x="1" y="7"/>
                    </a:lnTo>
                    <a:lnTo>
                      <a:pt x="1" y="1"/>
                    </a:lnTo>
                    <a:close/>
                    <a:moveTo>
                      <a:pt x="1" y="7"/>
                    </a:moveTo>
                    <a:lnTo>
                      <a:pt x="1" y="15299"/>
                    </a:lnTo>
                    <a:cubicBezTo>
                      <a:pt x="476" y="15540"/>
                      <a:pt x="3762" y="15734"/>
                      <a:pt x="7729" y="15743"/>
                    </a:cubicBezTo>
                    <a:cubicBezTo>
                      <a:pt x="7832" y="15744"/>
                      <a:pt x="7935" y="15744"/>
                      <a:pt x="8037" y="15744"/>
                    </a:cubicBezTo>
                    <a:cubicBezTo>
                      <a:pt x="11850" y="15744"/>
                      <a:pt x="15080" y="15572"/>
                      <a:pt x="15613" y="15342"/>
                    </a:cubicBezTo>
                    <a:lnTo>
                      <a:pt x="15613" y="40"/>
                    </a:lnTo>
                    <a:cubicBezTo>
                      <a:pt x="15589" y="303"/>
                      <a:pt x="12248" y="511"/>
                      <a:pt x="8086" y="511"/>
                    </a:cubicBezTo>
                    <a:cubicBezTo>
                      <a:pt x="7978" y="511"/>
                      <a:pt x="7870" y="510"/>
                      <a:pt x="7761" y="510"/>
                    </a:cubicBezTo>
                    <a:cubicBezTo>
                      <a:pt x="3482" y="499"/>
                      <a:pt x="26" y="275"/>
                      <a:pt x="1" y="7"/>
                    </a:cubicBezTo>
                    <a:close/>
                  </a:path>
                </a:pathLst>
              </a:custGeom>
              <a:solidFill>
                <a:srgbClr val="AB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3796050" y="3786923"/>
                <a:ext cx="419553" cy="38076"/>
              </a:xfrm>
              <a:custGeom>
                <a:avLst/>
                <a:gdLst/>
                <a:ahLst/>
                <a:cxnLst/>
                <a:rect l="l" t="t" r="r" b="b"/>
                <a:pathLst>
                  <a:path w="15429" h="973" extrusionOk="0">
                    <a:moveTo>
                      <a:pt x="7479" y="0"/>
                    </a:moveTo>
                    <a:cubicBezTo>
                      <a:pt x="3361" y="0"/>
                      <a:pt x="51" y="205"/>
                      <a:pt x="26" y="467"/>
                    </a:cubicBezTo>
                    <a:cubicBezTo>
                      <a:pt x="0" y="735"/>
                      <a:pt x="3423" y="961"/>
                      <a:pt x="7668" y="972"/>
                    </a:cubicBezTo>
                    <a:cubicBezTo>
                      <a:pt x="7776" y="972"/>
                      <a:pt x="7884" y="972"/>
                      <a:pt x="7991" y="972"/>
                    </a:cubicBezTo>
                    <a:cubicBezTo>
                      <a:pt x="12089" y="972"/>
                      <a:pt x="15379" y="767"/>
                      <a:pt x="15403" y="505"/>
                    </a:cubicBezTo>
                    <a:cubicBezTo>
                      <a:pt x="15429" y="237"/>
                      <a:pt x="12006" y="12"/>
                      <a:pt x="7759" y="1"/>
                    </a:cubicBezTo>
                    <a:cubicBezTo>
                      <a:pt x="7665" y="0"/>
                      <a:pt x="7572" y="0"/>
                      <a:pt x="7479"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30" name="Google Shape;930;p42"/>
              <p:cNvSpPr/>
              <p:nvPr/>
            </p:nvSpPr>
            <p:spPr>
              <a:xfrm>
                <a:off x="3793663" y="3804824"/>
                <a:ext cx="424584" cy="51992"/>
              </a:xfrm>
              <a:custGeom>
                <a:avLst/>
                <a:gdLst/>
                <a:ahLst/>
                <a:cxnLst/>
                <a:rect l="l" t="t" r="r" b="b"/>
                <a:pathLst>
                  <a:path w="15614" h="1912" extrusionOk="0">
                    <a:moveTo>
                      <a:pt x="1" y="0"/>
                    </a:moveTo>
                    <a:cubicBezTo>
                      <a:pt x="1" y="2"/>
                      <a:pt x="1" y="4"/>
                      <a:pt x="1" y="6"/>
                    </a:cubicBezTo>
                    <a:lnTo>
                      <a:pt x="1" y="6"/>
                    </a:lnTo>
                    <a:lnTo>
                      <a:pt x="1" y="0"/>
                    </a:lnTo>
                    <a:close/>
                    <a:moveTo>
                      <a:pt x="1" y="6"/>
                    </a:moveTo>
                    <a:lnTo>
                      <a:pt x="1" y="1465"/>
                    </a:lnTo>
                    <a:cubicBezTo>
                      <a:pt x="476" y="1706"/>
                      <a:pt x="3794" y="1900"/>
                      <a:pt x="7761" y="1911"/>
                    </a:cubicBezTo>
                    <a:cubicBezTo>
                      <a:pt x="7863" y="1911"/>
                      <a:pt x="7965" y="1911"/>
                      <a:pt x="8066" y="1911"/>
                    </a:cubicBezTo>
                    <a:cubicBezTo>
                      <a:pt x="11878" y="1911"/>
                      <a:pt x="15079" y="1738"/>
                      <a:pt x="15613" y="1508"/>
                    </a:cubicBezTo>
                    <a:lnTo>
                      <a:pt x="15613" y="40"/>
                    </a:lnTo>
                    <a:cubicBezTo>
                      <a:pt x="15589" y="303"/>
                      <a:pt x="12257" y="510"/>
                      <a:pt x="8096" y="510"/>
                    </a:cubicBezTo>
                    <a:cubicBezTo>
                      <a:pt x="7988" y="510"/>
                      <a:pt x="7880" y="510"/>
                      <a:pt x="7771" y="510"/>
                    </a:cubicBezTo>
                    <a:cubicBezTo>
                      <a:pt x="3492" y="499"/>
                      <a:pt x="26" y="275"/>
                      <a:pt x="1" y="6"/>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a:off x="3793663" y="3824160"/>
                <a:ext cx="424584" cy="32658"/>
              </a:xfrm>
              <a:custGeom>
                <a:avLst/>
                <a:gdLst/>
                <a:ahLst/>
                <a:cxnLst/>
                <a:rect l="l" t="t" r="r" b="b"/>
                <a:pathLst>
                  <a:path w="15614" h="1201" extrusionOk="0">
                    <a:moveTo>
                      <a:pt x="1" y="0"/>
                    </a:moveTo>
                    <a:cubicBezTo>
                      <a:pt x="1" y="2"/>
                      <a:pt x="1" y="4"/>
                      <a:pt x="1" y="6"/>
                    </a:cubicBezTo>
                    <a:lnTo>
                      <a:pt x="1" y="6"/>
                    </a:lnTo>
                    <a:lnTo>
                      <a:pt x="1" y="0"/>
                    </a:lnTo>
                    <a:close/>
                    <a:moveTo>
                      <a:pt x="1" y="6"/>
                    </a:moveTo>
                    <a:lnTo>
                      <a:pt x="1" y="754"/>
                    </a:lnTo>
                    <a:cubicBezTo>
                      <a:pt x="476" y="995"/>
                      <a:pt x="3794" y="1189"/>
                      <a:pt x="7761" y="1200"/>
                    </a:cubicBezTo>
                    <a:cubicBezTo>
                      <a:pt x="7863" y="1200"/>
                      <a:pt x="7965" y="1200"/>
                      <a:pt x="8066" y="1200"/>
                    </a:cubicBezTo>
                    <a:cubicBezTo>
                      <a:pt x="11878" y="1200"/>
                      <a:pt x="15079" y="1027"/>
                      <a:pt x="15613" y="797"/>
                    </a:cubicBezTo>
                    <a:lnTo>
                      <a:pt x="15613" y="38"/>
                    </a:lnTo>
                    <a:cubicBezTo>
                      <a:pt x="15589" y="304"/>
                      <a:pt x="12234" y="510"/>
                      <a:pt x="8053" y="510"/>
                    </a:cubicBezTo>
                    <a:cubicBezTo>
                      <a:pt x="7959" y="510"/>
                      <a:pt x="7865" y="510"/>
                      <a:pt x="7771" y="510"/>
                    </a:cubicBezTo>
                    <a:cubicBezTo>
                      <a:pt x="3492" y="498"/>
                      <a:pt x="26" y="273"/>
                      <a:pt x="1" y="6"/>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a:off x="3793663" y="4252863"/>
                <a:ext cx="424584" cy="51965"/>
              </a:xfrm>
              <a:custGeom>
                <a:avLst/>
                <a:gdLst/>
                <a:ahLst/>
                <a:cxnLst/>
                <a:rect l="l" t="t" r="r" b="b"/>
                <a:pathLst>
                  <a:path w="15614" h="1911" extrusionOk="0">
                    <a:moveTo>
                      <a:pt x="1" y="1"/>
                    </a:moveTo>
                    <a:cubicBezTo>
                      <a:pt x="1" y="3"/>
                      <a:pt x="1" y="5"/>
                      <a:pt x="1" y="7"/>
                    </a:cubicBezTo>
                    <a:lnTo>
                      <a:pt x="1" y="7"/>
                    </a:lnTo>
                    <a:lnTo>
                      <a:pt x="1" y="1"/>
                    </a:lnTo>
                    <a:close/>
                    <a:moveTo>
                      <a:pt x="1" y="7"/>
                    </a:moveTo>
                    <a:lnTo>
                      <a:pt x="1" y="1466"/>
                    </a:lnTo>
                    <a:cubicBezTo>
                      <a:pt x="476" y="1707"/>
                      <a:pt x="3794" y="1901"/>
                      <a:pt x="7761" y="1910"/>
                    </a:cubicBezTo>
                    <a:cubicBezTo>
                      <a:pt x="7864" y="1910"/>
                      <a:pt x="7967" y="1910"/>
                      <a:pt x="8069" y="1910"/>
                    </a:cubicBezTo>
                    <a:cubicBezTo>
                      <a:pt x="11880" y="1910"/>
                      <a:pt x="15079" y="1739"/>
                      <a:pt x="15613" y="1509"/>
                    </a:cubicBezTo>
                    <a:lnTo>
                      <a:pt x="15613" y="41"/>
                    </a:lnTo>
                    <a:cubicBezTo>
                      <a:pt x="15589" y="304"/>
                      <a:pt x="12257" y="511"/>
                      <a:pt x="8096" y="511"/>
                    </a:cubicBezTo>
                    <a:cubicBezTo>
                      <a:pt x="7988" y="511"/>
                      <a:pt x="7880" y="511"/>
                      <a:pt x="7771" y="510"/>
                    </a:cubicBezTo>
                    <a:cubicBezTo>
                      <a:pt x="3492" y="499"/>
                      <a:pt x="26" y="274"/>
                      <a:pt x="1" y="7"/>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4096995" y="4125590"/>
                <a:ext cx="37607" cy="68144"/>
              </a:xfrm>
              <a:custGeom>
                <a:avLst/>
                <a:gdLst/>
                <a:ahLst/>
                <a:cxnLst/>
                <a:rect l="l" t="t" r="r" b="b"/>
                <a:pathLst>
                  <a:path w="1383" h="2506" extrusionOk="0">
                    <a:moveTo>
                      <a:pt x="692" y="0"/>
                    </a:moveTo>
                    <a:cubicBezTo>
                      <a:pt x="560" y="0"/>
                      <a:pt x="427" y="53"/>
                      <a:pt x="332" y="160"/>
                    </a:cubicBezTo>
                    <a:cubicBezTo>
                      <a:pt x="59" y="468"/>
                      <a:pt x="27" y="972"/>
                      <a:pt x="18" y="1206"/>
                    </a:cubicBezTo>
                    <a:cubicBezTo>
                      <a:pt x="0" y="1707"/>
                      <a:pt x="18" y="2505"/>
                      <a:pt x="18" y="2505"/>
                    </a:cubicBezTo>
                    <a:cubicBezTo>
                      <a:pt x="18" y="2505"/>
                      <a:pt x="291" y="2350"/>
                      <a:pt x="692" y="2350"/>
                    </a:cubicBezTo>
                    <a:cubicBezTo>
                      <a:pt x="1092" y="2350"/>
                      <a:pt x="1365" y="2505"/>
                      <a:pt x="1365" y="2505"/>
                    </a:cubicBezTo>
                    <a:cubicBezTo>
                      <a:pt x="1365" y="2505"/>
                      <a:pt x="1382" y="1707"/>
                      <a:pt x="1365" y="1206"/>
                    </a:cubicBezTo>
                    <a:cubicBezTo>
                      <a:pt x="1357" y="972"/>
                      <a:pt x="1325" y="466"/>
                      <a:pt x="1052" y="160"/>
                    </a:cubicBezTo>
                    <a:cubicBezTo>
                      <a:pt x="957" y="53"/>
                      <a:pt x="825" y="0"/>
                      <a:pt x="69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4096995" y="4125590"/>
                <a:ext cx="37607" cy="68144"/>
              </a:xfrm>
              <a:custGeom>
                <a:avLst/>
                <a:gdLst/>
                <a:ahLst/>
                <a:cxnLst/>
                <a:rect l="l" t="t" r="r" b="b"/>
                <a:pathLst>
                  <a:path w="1383" h="2506" extrusionOk="0">
                    <a:moveTo>
                      <a:pt x="692" y="0"/>
                    </a:moveTo>
                    <a:cubicBezTo>
                      <a:pt x="560" y="0"/>
                      <a:pt x="427" y="53"/>
                      <a:pt x="332" y="160"/>
                    </a:cubicBezTo>
                    <a:cubicBezTo>
                      <a:pt x="59" y="468"/>
                      <a:pt x="27" y="972"/>
                      <a:pt x="18" y="1206"/>
                    </a:cubicBezTo>
                    <a:cubicBezTo>
                      <a:pt x="0" y="1707"/>
                      <a:pt x="18" y="2505"/>
                      <a:pt x="18" y="2505"/>
                    </a:cubicBezTo>
                    <a:cubicBezTo>
                      <a:pt x="18" y="2505"/>
                      <a:pt x="291" y="2350"/>
                      <a:pt x="692" y="2350"/>
                    </a:cubicBezTo>
                    <a:cubicBezTo>
                      <a:pt x="1092" y="2350"/>
                      <a:pt x="1365" y="2505"/>
                      <a:pt x="1365" y="2505"/>
                    </a:cubicBezTo>
                    <a:cubicBezTo>
                      <a:pt x="1365" y="2505"/>
                      <a:pt x="1382" y="1707"/>
                      <a:pt x="1365" y="1206"/>
                    </a:cubicBezTo>
                    <a:cubicBezTo>
                      <a:pt x="1357" y="972"/>
                      <a:pt x="1325" y="466"/>
                      <a:pt x="1052" y="160"/>
                    </a:cubicBezTo>
                    <a:cubicBezTo>
                      <a:pt x="957" y="53"/>
                      <a:pt x="825" y="0"/>
                      <a:pt x="692"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4096995" y="4125617"/>
                <a:ext cx="18572" cy="68117"/>
              </a:xfrm>
              <a:custGeom>
                <a:avLst/>
                <a:gdLst/>
                <a:ahLst/>
                <a:cxnLst/>
                <a:rect l="l" t="t" r="r" b="b"/>
                <a:pathLst>
                  <a:path w="683" h="2505" extrusionOk="0">
                    <a:moveTo>
                      <a:pt x="683" y="0"/>
                    </a:moveTo>
                    <a:lnTo>
                      <a:pt x="683" y="0"/>
                    </a:lnTo>
                    <a:cubicBezTo>
                      <a:pt x="554" y="2"/>
                      <a:pt x="425" y="54"/>
                      <a:pt x="332" y="159"/>
                    </a:cubicBezTo>
                    <a:cubicBezTo>
                      <a:pt x="59" y="467"/>
                      <a:pt x="27" y="971"/>
                      <a:pt x="18" y="1205"/>
                    </a:cubicBezTo>
                    <a:cubicBezTo>
                      <a:pt x="0" y="1706"/>
                      <a:pt x="18" y="2504"/>
                      <a:pt x="18" y="2504"/>
                    </a:cubicBezTo>
                    <a:cubicBezTo>
                      <a:pt x="18" y="2504"/>
                      <a:pt x="56" y="2480"/>
                      <a:pt x="124" y="2453"/>
                    </a:cubicBezTo>
                    <a:cubicBezTo>
                      <a:pt x="95" y="2109"/>
                      <a:pt x="89" y="1762"/>
                      <a:pt x="106" y="1417"/>
                    </a:cubicBezTo>
                    <a:cubicBezTo>
                      <a:pt x="124" y="1098"/>
                      <a:pt x="164" y="773"/>
                      <a:pt x="294" y="484"/>
                    </a:cubicBezTo>
                    <a:cubicBezTo>
                      <a:pt x="381" y="290"/>
                      <a:pt x="516" y="116"/>
                      <a:pt x="68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4097512" y="4186724"/>
                <a:ext cx="36601" cy="10578"/>
              </a:xfrm>
              <a:custGeom>
                <a:avLst/>
                <a:gdLst/>
                <a:ahLst/>
                <a:cxnLst/>
                <a:rect l="l" t="t" r="r" b="b"/>
                <a:pathLst>
                  <a:path w="1346" h="389" extrusionOk="0">
                    <a:moveTo>
                      <a:pt x="721" y="0"/>
                    </a:moveTo>
                    <a:cubicBezTo>
                      <a:pt x="287" y="0"/>
                      <a:pt x="0" y="257"/>
                      <a:pt x="0" y="257"/>
                    </a:cubicBezTo>
                    <a:cubicBezTo>
                      <a:pt x="0" y="257"/>
                      <a:pt x="288" y="388"/>
                      <a:pt x="687" y="388"/>
                    </a:cubicBezTo>
                    <a:cubicBezTo>
                      <a:pt x="886" y="388"/>
                      <a:pt x="1113" y="356"/>
                      <a:pt x="1346" y="257"/>
                    </a:cubicBezTo>
                    <a:cubicBezTo>
                      <a:pt x="1346" y="257"/>
                      <a:pt x="1154" y="0"/>
                      <a:pt x="72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4097512" y="4186724"/>
                <a:ext cx="36601" cy="10578"/>
              </a:xfrm>
              <a:custGeom>
                <a:avLst/>
                <a:gdLst/>
                <a:ahLst/>
                <a:cxnLst/>
                <a:rect l="l" t="t" r="r" b="b"/>
                <a:pathLst>
                  <a:path w="1346" h="389" extrusionOk="0">
                    <a:moveTo>
                      <a:pt x="721" y="0"/>
                    </a:moveTo>
                    <a:cubicBezTo>
                      <a:pt x="287" y="0"/>
                      <a:pt x="0" y="257"/>
                      <a:pt x="0" y="257"/>
                    </a:cubicBezTo>
                    <a:cubicBezTo>
                      <a:pt x="0" y="257"/>
                      <a:pt x="288" y="388"/>
                      <a:pt x="687" y="388"/>
                    </a:cubicBezTo>
                    <a:cubicBezTo>
                      <a:pt x="886" y="388"/>
                      <a:pt x="1113" y="356"/>
                      <a:pt x="1346" y="257"/>
                    </a:cubicBezTo>
                    <a:cubicBezTo>
                      <a:pt x="1346" y="257"/>
                      <a:pt x="1154" y="0"/>
                      <a:pt x="72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4110103" y="4186752"/>
                <a:ext cx="12590" cy="93515"/>
              </a:xfrm>
              <a:custGeom>
                <a:avLst/>
                <a:gdLst/>
                <a:ahLst/>
                <a:cxnLst/>
                <a:rect l="l" t="t" r="r" b="b"/>
                <a:pathLst>
                  <a:path w="463" h="3439" extrusionOk="0">
                    <a:moveTo>
                      <a:pt x="258" y="1"/>
                    </a:moveTo>
                    <a:cubicBezTo>
                      <a:pt x="164" y="1"/>
                      <a:pt x="80" y="12"/>
                      <a:pt x="1" y="32"/>
                    </a:cubicBezTo>
                    <a:lnTo>
                      <a:pt x="4" y="378"/>
                    </a:lnTo>
                    <a:lnTo>
                      <a:pt x="37" y="3230"/>
                    </a:lnTo>
                    <a:cubicBezTo>
                      <a:pt x="40" y="3346"/>
                      <a:pt x="132" y="3438"/>
                      <a:pt x="248" y="3438"/>
                    </a:cubicBezTo>
                    <a:lnTo>
                      <a:pt x="251" y="3438"/>
                    </a:lnTo>
                    <a:cubicBezTo>
                      <a:pt x="367" y="3438"/>
                      <a:pt x="462" y="3343"/>
                      <a:pt x="459" y="3225"/>
                    </a:cubicBezTo>
                    <a:lnTo>
                      <a:pt x="426" y="378"/>
                    </a:lnTo>
                    <a:lnTo>
                      <a:pt x="423" y="15"/>
                    </a:lnTo>
                    <a:cubicBezTo>
                      <a:pt x="372" y="5"/>
                      <a:pt x="316" y="1"/>
                      <a:pt x="25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3877315" y="4125590"/>
                <a:ext cx="37662" cy="68144"/>
              </a:xfrm>
              <a:custGeom>
                <a:avLst/>
                <a:gdLst/>
                <a:ahLst/>
                <a:cxnLst/>
                <a:rect l="l" t="t" r="r" b="b"/>
                <a:pathLst>
                  <a:path w="1385" h="2506" extrusionOk="0">
                    <a:moveTo>
                      <a:pt x="692" y="0"/>
                    </a:moveTo>
                    <a:cubicBezTo>
                      <a:pt x="560" y="0"/>
                      <a:pt x="427" y="53"/>
                      <a:pt x="332" y="160"/>
                    </a:cubicBezTo>
                    <a:cubicBezTo>
                      <a:pt x="59" y="468"/>
                      <a:pt x="28" y="972"/>
                      <a:pt x="20" y="1206"/>
                    </a:cubicBezTo>
                    <a:cubicBezTo>
                      <a:pt x="1" y="1707"/>
                      <a:pt x="20" y="2505"/>
                      <a:pt x="20" y="2505"/>
                    </a:cubicBezTo>
                    <a:cubicBezTo>
                      <a:pt x="20" y="2505"/>
                      <a:pt x="293" y="2350"/>
                      <a:pt x="692" y="2350"/>
                    </a:cubicBezTo>
                    <a:cubicBezTo>
                      <a:pt x="1092" y="2350"/>
                      <a:pt x="1365" y="2505"/>
                      <a:pt x="1365" y="2505"/>
                    </a:cubicBezTo>
                    <a:cubicBezTo>
                      <a:pt x="1365" y="2505"/>
                      <a:pt x="1384" y="1707"/>
                      <a:pt x="1365" y="1206"/>
                    </a:cubicBezTo>
                    <a:cubicBezTo>
                      <a:pt x="1357" y="972"/>
                      <a:pt x="1326" y="466"/>
                      <a:pt x="1053" y="160"/>
                    </a:cubicBezTo>
                    <a:cubicBezTo>
                      <a:pt x="957" y="53"/>
                      <a:pt x="825" y="0"/>
                      <a:pt x="69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2"/>
              <p:cNvSpPr/>
              <p:nvPr/>
            </p:nvSpPr>
            <p:spPr>
              <a:xfrm>
                <a:off x="3877315" y="4125590"/>
                <a:ext cx="37662" cy="68144"/>
              </a:xfrm>
              <a:custGeom>
                <a:avLst/>
                <a:gdLst/>
                <a:ahLst/>
                <a:cxnLst/>
                <a:rect l="l" t="t" r="r" b="b"/>
                <a:pathLst>
                  <a:path w="1385" h="2506" extrusionOk="0">
                    <a:moveTo>
                      <a:pt x="692" y="0"/>
                    </a:moveTo>
                    <a:cubicBezTo>
                      <a:pt x="560" y="0"/>
                      <a:pt x="427" y="53"/>
                      <a:pt x="332" y="160"/>
                    </a:cubicBezTo>
                    <a:cubicBezTo>
                      <a:pt x="59" y="468"/>
                      <a:pt x="28" y="972"/>
                      <a:pt x="20" y="1206"/>
                    </a:cubicBezTo>
                    <a:cubicBezTo>
                      <a:pt x="1" y="1707"/>
                      <a:pt x="20" y="2505"/>
                      <a:pt x="20" y="2505"/>
                    </a:cubicBezTo>
                    <a:cubicBezTo>
                      <a:pt x="20" y="2505"/>
                      <a:pt x="293" y="2350"/>
                      <a:pt x="692" y="2350"/>
                    </a:cubicBezTo>
                    <a:cubicBezTo>
                      <a:pt x="1092" y="2350"/>
                      <a:pt x="1365" y="2505"/>
                      <a:pt x="1365" y="2505"/>
                    </a:cubicBezTo>
                    <a:cubicBezTo>
                      <a:pt x="1365" y="2505"/>
                      <a:pt x="1384" y="1707"/>
                      <a:pt x="1365" y="1206"/>
                    </a:cubicBezTo>
                    <a:cubicBezTo>
                      <a:pt x="1357" y="972"/>
                      <a:pt x="1326" y="466"/>
                      <a:pt x="1053" y="160"/>
                    </a:cubicBezTo>
                    <a:cubicBezTo>
                      <a:pt x="957" y="53"/>
                      <a:pt x="825" y="0"/>
                      <a:pt x="692"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2"/>
              <p:cNvSpPr/>
              <p:nvPr/>
            </p:nvSpPr>
            <p:spPr>
              <a:xfrm>
                <a:off x="3877315" y="4125617"/>
                <a:ext cx="18572" cy="68117"/>
              </a:xfrm>
              <a:custGeom>
                <a:avLst/>
                <a:gdLst/>
                <a:ahLst/>
                <a:cxnLst/>
                <a:rect l="l" t="t" r="r" b="b"/>
                <a:pathLst>
                  <a:path w="683" h="2505" extrusionOk="0">
                    <a:moveTo>
                      <a:pt x="683" y="0"/>
                    </a:moveTo>
                    <a:cubicBezTo>
                      <a:pt x="554" y="2"/>
                      <a:pt x="424" y="54"/>
                      <a:pt x="332" y="159"/>
                    </a:cubicBezTo>
                    <a:cubicBezTo>
                      <a:pt x="59" y="467"/>
                      <a:pt x="28" y="971"/>
                      <a:pt x="18" y="1205"/>
                    </a:cubicBezTo>
                    <a:cubicBezTo>
                      <a:pt x="1" y="1706"/>
                      <a:pt x="18" y="2504"/>
                      <a:pt x="18" y="2504"/>
                    </a:cubicBezTo>
                    <a:cubicBezTo>
                      <a:pt x="18" y="2504"/>
                      <a:pt x="56" y="2480"/>
                      <a:pt x="124" y="2453"/>
                    </a:cubicBezTo>
                    <a:cubicBezTo>
                      <a:pt x="96" y="2109"/>
                      <a:pt x="89" y="1762"/>
                      <a:pt x="107" y="1417"/>
                    </a:cubicBezTo>
                    <a:cubicBezTo>
                      <a:pt x="124" y="1098"/>
                      <a:pt x="164" y="773"/>
                      <a:pt x="294" y="484"/>
                    </a:cubicBezTo>
                    <a:cubicBezTo>
                      <a:pt x="381" y="290"/>
                      <a:pt x="516" y="116"/>
                      <a:pt x="68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2"/>
              <p:cNvSpPr/>
              <p:nvPr/>
            </p:nvSpPr>
            <p:spPr>
              <a:xfrm>
                <a:off x="3877832" y="4186724"/>
                <a:ext cx="36628" cy="10578"/>
              </a:xfrm>
              <a:custGeom>
                <a:avLst/>
                <a:gdLst/>
                <a:ahLst/>
                <a:cxnLst/>
                <a:rect l="l" t="t" r="r" b="b"/>
                <a:pathLst>
                  <a:path w="1347" h="389" extrusionOk="0">
                    <a:moveTo>
                      <a:pt x="721" y="0"/>
                    </a:moveTo>
                    <a:cubicBezTo>
                      <a:pt x="288" y="0"/>
                      <a:pt x="1" y="257"/>
                      <a:pt x="1" y="257"/>
                    </a:cubicBezTo>
                    <a:cubicBezTo>
                      <a:pt x="1" y="257"/>
                      <a:pt x="288" y="388"/>
                      <a:pt x="687" y="388"/>
                    </a:cubicBezTo>
                    <a:cubicBezTo>
                      <a:pt x="886" y="388"/>
                      <a:pt x="1114" y="356"/>
                      <a:pt x="1346" y="257"/>
                    </a:cubicBezTo>
                    <a:cubicBezTo>
                      <a:pt x="1346" y="257"/>
                      <a:pt x="1154" y="0"/>
                      <a:pt x="72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3877832" y="4186724"/>
                <a:ext cx="36628" cy="10578"/>
              </a:xfrm>
              <a:custGeom>
                <a:avLst/>
                <a:gdLst/>
                <a:ahLst/>
                <a:cxnLst/>
                <a:rect l="l" t="t" r="r" b="b"/>
                <a:pathLst>
                  <a:path w="1347" h="389" extrusionOk="0">
                    <a:moveTo>
                      <a:pt x="721" y="0"/>
                    </a:moveTo>
                    <a:cubicBezTo>
                      <a:pt x="288" y="0"/>
                      <a:pt x="1" y="257"/>
                      <a:pt x="1" y="257"/>
                    </a:cubicBezTo>
                    <a:cubicBezTo>
                      <a:pt x="1" y="257"/>
                      <a:pt x="288" y="388"/>
                      <a:pt x="687" y="388"/>
                    </a:cubicBezTo>
                    <a:cubicBezTo>
                      <a:pt x="886" y="388"/>
                      <a:pt x="1114" y="356"/>
                      <a:pt x="1346" y="257"/>
                    </a:cubicBezTo>
                    <a:cubicBezTo>
                      <a:pt x="1346" y="257"/>
                      <a:pt x="1154" y="0"/>
                      <a:pt x="72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2"/>
              <p:cNvSpPr/>
              <p:nvPr/>
            </p:nvSpPr>
            <p:spPr>
              <a:xfrm>
                <a:off x="3890423" y="4186752"/>
                <a:ext cx="12590" cy="93515"/>
              </a:xfrm>
              <a:custGeom>
                <a:avLst/>
                <a:gdLst/>
                <a:ahLst/>
                <a:cxnLst/>
                <a:rect l="l" t="t" r="r" b="b"/>
                <a:pathLst>
                  <a:path w="463" h="3439" extrusionOk="0">
                    <a:moveTo>
                      <a:pt x="258" y="1"/>
                    </a:moveTo>
                    <a:cubicBezTo>
                      <a:pt x="164" y="1"/>
                      <a:pt x="80" y="12"/>
                      <a:pt x="1" y="32"/>
                    </a:cubicBezTo>
                    <a:lnTo>
                      <a:pt x="4" y="378"/>
                    </a:lnTo>
                    <a:lnTo>
                      <a:pt x="37" y="3230"/>
                    </a:lnTo>
                    <a:cubicBezTo>
                      <a:pt x="41" y="3346"/>
                      <a:pt x="133" y="3438"/>
                      <a:pt x="249" y="3438"/>
                    </a:cubicBezTo>
                    <a:lnTo>
                      <a:pt x="252" y="3438"/>
                    </a:lnTo>
                    <a:cubicBezTo>
                      <a:pt x="368" y="3438"/>
                      <a:pt x="463" y="3343"/>
                      <a:pt x="460" y="3225"/>
                    </a:cubicBezTo>
                    <a:lnTo>
                      <a:pt x="426" y="378"/>
                    </a:lnTo>
                    <a:lnTo>
                      <a:pt x="423" y="15"/>
                    </a:lnTo>
                    <a:cubicBezTo>
                      <a:pt x="372" y="5"/>
                      <a:pt x="317" y="1"/>
                      <a:pt x="25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2"/>
              <p:cNvSpPr/>
              <p:nvPr/>
            </p:nvSpPr>
            <p:spPr>
              <a:xfrm>
                <a:off x="4096995" y="3916297"/>
                <a:ext cx="37607" cy="68144"/>
              </a:xfrm>
              <a:custGeom>
                <a:avLst/>
                <a:gdLst/>
                <a:ahLst/>
                <a:cxnLst/>
                <a:rect l="l" t="t" r="r" b="b"/>
                <a:pathLst>
                  <a:path w="1383" h="2506" extrusionOk="0">
                    <a:moveTo>
                      <a:pt x="18" y="0"/>
                    </a:moveTo>
                    <a:cubicBezTo>
                      <a:pt x="18" y="0"/>
                      <a:pt x="0" y="799"/>
                      <a:pt x="18" y="1300"/>
                    </a:cubicBezTo>
                    <a:cubicBezTo>
                      <a:pt x="27" y="1533"/>
                      <a:pt x="59" y="2038"/>
                      <a:pt x="332" y="2346"/>
                    </a:cubicBezTo>
                    <a:cubicBezTo>
                      <a:pt x="427" y="2452"/>
                      <a:pt x="560" y="2505"/>
                      <a:pt x="692" y="2505"/>
                    </a:cubicBezTo>
                    <a:cubicBezTo>
                      <a:pt x="825" y="2505"/>
                      <a:pt x="957" y="2452"/>
                      <a:pt x="1052" y="2346"/>
                    </a:cubicBezTo>
                    <a:cubicBezTo>
                      <a:pt x="1325" y="2038"/>
                      <a:pt x="1357" y="1533"/>
                      <a:pt x="1365" y="1300"/>
                    </a:cubicBezTo>
                    <a:cubicBezTo>
                      <a:pt x="1382" y="799"/>
                      <a:pt x="1365" y="0"/>
                      <a:pt x="1365" y="0"/>
                    </a:cubicBezTo>
                    <a:cubicBezTo>
                      <a:pt x="1365" y="0"/>
                      <a:pt x="1092" y="156"/>
                      <a:pt x="692" y="156"/>
                    </a:cubicBezTo>
                    <a:cubicBezTo>
                      <a:pt x="291" y="156"/>
                      <a:pt x="18" y="0"/>
                      <a:pt x="1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2"/>
              <p:cNvSpPr/>
              <p:nvPr/>
            </p:nvSpPr>
            <p:spPr>
              <a:xfrm>
                <a:off x="4096995" y="3916297"/>
                <a:ext cx="37607" cy="68144"/>
              </a:xfrm>
              <a:custGeom>
                <a:avLst/>
                <a:gdLst/>
                <a:ahLst/>
                <a:cxnLst/>
                <a:rect l="l" t="t" r="r" b="b"/>
                <a:pathLst>
                  <a:path w="1383" h="2506" extrusionOk="0">
                    <a:moveTo>
                      <a:pt x="18" y="0"/>
                    </a:moveTo>
                    <a:cubicBezTo>
                      <a:pt x="18" y="0"/>
                      <a:pt x="0" y="799"/>
                      <a:pt x="18" y="1300"/>
                    </a:cubicBezTo>
                    <a:cubicBezTo>
                      <a:pt x="27" y="1533"/>
                      <a:pt x="59" y="2038"/>
                      <a:pt x="332" y="2346"/>
                    </a:cubicBezTo>
                    <a:cubicBezTo>
                      <a:pt x="427" y="2452"/>
                      <a:pt x="560" y="2505"/>
                      <a:pt x="692" y="2505"/>
                    </a:cubicBezTo>
                    <a:cubicBezTo>
                      <a:pt x="825" y="2505"/>
                      <a:pt x="957" y="2452"/>
                      <a:pt x="1052" y="2346"/>
                    </a:cubicBezTo>
                    <a:cubicBezTo>
                      <a:pt x="1325" y="2038"/>
                      <a:pt x="1357" y="1533"/>
                      <a:pt x="1365" y="1300"/>
                    </a:cubicBezTo>
                    <a:cubicBezTo>
                      <a:pt x="1382" y="799"/>
                      <a:pt x="1365" y="0"/>
                      <a:pt x="1365" y="0"/>
                    </a:cubicBezTo>
                    <a:cubicBezTo>
                      <a:pt x="1365" y="0"/>
                      <a:pt x="1092" y="156"/>
                      <a:pt x="692" y="156"/>
                    </a:cubicBezTo>
                    <a:cubicBezTo>
                      <a:pt x="291" y="156"/>
                      <a:pt x="18" y="0"/>
                      <a:pt x="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2"/>
              <p:cNvSpPr/>
              <p:nvPr/>
            </p:nvSpPr>
            <p:spPr>
              <a:xfrm>
                <a:off x="4096995" y="3916297"/>
                <a:ext cx="18572" cy="68117"/>
              </a:xfrm>
              <a:custGeom>
                <a:avLst/>
                <a:gdLst/>
                <a:ahLst/>
                <a:cxnLst/>
                <a:rect l="l" t="t" r="r" b="b"/>
                <a:pathLst>
                  <a:path w="683" h="2505" extrusionOk="0">
                    <a:moveTo>
                      <a:pt x="18" y="0"/>
                    </a:moveTo>
                    <a:cubicBezTo>
                      <a:pt x="18" y="0"/>
                      <a:pt x="0" y="799"/>
                      <a:pt x="18" y="1300"/>
                    </a:cubicBezTo>
                    <a:cubicBezTo>
                      <a:pt x="27" y="1533"/>
                      <a:pt x="59" y="2038"/>
                      <a:pt x="332" y="2346"/>
                    </a:cubicBezTo>
                    <a:cubicBezTo>
                      <a:pt x="425" y="2449"/>
                      <a:pt x="554" y="2503"/>
                      <a:pt x="683" y="2504"/>
                    </a:cubicBezTo>
                    <a:cubicBezTo>
                      <a:pt x="516" y="2389"/>
                      <a:pt x="381" y="2212"/>
                      <a:pt x="294" y="2020"/>
                    </a:cubicBezTo>
                    <a:cubicBezTo>
                      <a:pt x="164" y="1732"/>
                      <a:pt x="124" y="1406"/>
                      <a:pt x="106" y="1087"/>
                    </a:cubicBezTo>
                    <a:cubicBezTo>
                      <a:pt x="89" y="741"/>
                      <a:pt x="95" y="395"/>
                      <a:pt x="124" y="51"/>
                    </a:cubicBezTo>
                    <a:cubicBezTo>
                      <a:pt x="56" y="22"/>
                      <a:pt x="18" y="0"/>
                      <a:pt x="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2"/>
              <p:cNvSpPr/>
              <p:nvPr/>
            </p:nvSpPr>
            <p:spPr>
              <a:xfrm>
                <a:off x="4097512" y="3912734"/>
                <a:ext cx="36601" cy="10578"/>
              </a:xfrm>
              <a:custGeom>
                <a:avLst/>
                <a:gdLst/>
                <a:ahLst/>
                <a:cxnLst/>
                <a:rect l="l" t="t" r="r" b="b"/>
                <a:pathLst>
                  <a:path w="1346" h="389" extrusionOk="0">
                    <a:moveTo>
                      <a:pt x="687" y="0"/>
                    </a:moveTo>
                    <a:cubicBezTo>
                      <a:pt x="288" y="0"/>
                      <a:pt x="0" y="131"/>
                      <a:pt x="0" y="131"/>
                    </a:cubicBezTo>
                    <a:cubicBezTo>
                      <a:pt x="0" y="131"/>
                      <a:pt x="287" y="388"/>
                      <a:pt x="721" y="388"/>
                    </a:cubicBezTo>
                    <a:cubicBezTo>
                      <a:pt x="1154" y="388"/>
                      <a:pt x="1346" y="131"/>
                      <a:pt x="1346" y="131"/>
                    </a:cubicBezTo>
                    <a:cubicBezTo>
                      <a:pt x="1113" y="33"/>
                      <a:pt x="886" y="0"/>
                      <a:pt x="68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2"/>
              <p:cNvSpPr/>
              <p:nvPr/>
            </p:nvSpPr>
            <p:spPr>
              <a:xfrm>
                <a:off x="4097512" y="3912734"/>
                <a:ext cx="36601" cy="10578"/>
              </a:xfrm>
              <a:custGeom>
                <a:avLst/>
                <a:gdLst/>
                <a:ahLst/>
                <a:cxnLst/>
                <a:rect l="l" t="t" r="r" b="b"/>
                <a:pathLst>
                  <a:path w="1346" h="389" extrusionOk="0">
                    <a:moveTo>
                      <a:pt x="687" y="0"/>
                    </a:moveTo>
                    <a:cubicBezTo>
                      <a:pt x="288" y="0"/>
                      <a:pt x="0" y="131"/>
                      <a:pt x="0" y="131"/>
                    </a:cubicBezTo>
                    <a:cubicBezTo>
                      <a:pt x="0" y="131"/>
                      <a:pt x="287" y="388"/>
                      <a:pt x="721" y="388"/>
                    </a:cubicBezTo>
                    <a:cubicBezTo>
                      <a:pt x="1154" y="388"/>
                      <a:pt x="1346" y="131"/>
                      <a:pt x="1346" y="131"/>
                    </a:cubicBezTo>
                    <a:cubicBezTo>
                      <a:pt x="1113" y="33"/>
                      <a:pt x="886" y="0"/>
                      <a:pt x="68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2"/>
              <p:cNvSpPr/>
              <p:nvPr/>
            </p:nvSpPr>
            <p:spPr>
              <a:xfrm>
                <a:off x="4110103" y="3829708"/>
                <a:ext cx="12590" cy="93542"/>
              </a:xfrm>
              <a:custGeom>
                <a:avLst/>
                <a:gdLst/>
                <a:ahLst/>
                <a:cxnLst/>
                <a:rect l="l" t="t" r="r" b="b"/>
                <a:pathLst>
                  <a:path w="463" h="3440" extrusionOk="0">
                    <a:moveTo>
                      <a:pt x="248" y="1"/>
                    </a:moveTo>
                    <a:cubicBezTo>
                      <a:pt x="132" y="1"/>
                      <a:pt x="40" y="94"/>
                      <a:pt x="37" y="210"/>
                    </a:cubicBezTo>
                    <a:lnTo>
                      <a:pt x="4" y="3062"/>
                    </a:lnTo>
                    <a:lnTo>
                      <a:pt x="1" y="3408"/>
                    </a:lnTo>
                    <a:cubicBezTo>
                      <a:pt x="80" y="3429"/>
                      <a:pt x="164" y="3440"/>
                      <a:pt x="258" y="3440"/>
                    </a:cubicBezTo>
                    <a:cubicBezTo>
                      <a:pt x="316" y="3440"/>
                      <a:pt x="372" y="3433"/>
                      <a:pt x="423" y="3425"/>
                    </a:cubicBezTo>
                    <a:lnTo>
                      <a:pt x="426" y="3062"/>
                    </a:lnTo>
                    <a:lnTo>
                      <a:pt x="459" y="215"/>
                    </a:lnTo>
                    <a:cubicBezTo>
                      <a:pt x="462" y="98"/>
                      <a:pt x="367" y="1"/>
                      <a:pt x="25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2"/>
              <p:cNvSpPr/>
              <p:nvPr/>
            </p:nvSpPr>
            <p:spPr>
              <a:xfrm>
                <a:off x="3877315" y="3916297"/>
                <a:ext cx="37662" cy="68144"/>
              </a:xfrm>
              <a:custGeom>
                <a:avLst/>
                <a:gdLst/>
                <a:ahLst/>
                <a:cxnLst/>
                <a:rect l="l" t="t" r="r" b="b"/>
                <a:pathLst>
                  <a:path w="1385" h="2506" extrusionOk="0">
                    <a:moveTo>
                      <a:pt x="20" y="0"/>
                    </a:moveTo>
                    <a:cubicBezTo>
                      <a:pt x="20" y="0"/>
                      <a:pt x="1" y="799"/>
                      <a:pt x="20" y="1300"/>
                    </a:cubicBezTo>
                    <a:cubicBezTo>
                      <a:pt x="28" y="1533"/>
                      <a:pt x="59" y="2038"/>
                      <a:pt x="332" y="2346"/>
                    </a:cubicBezTo>
                    <a:cubicBezTo>
                      <a:pt x="427" y="2452"/>
                      <a:pt x="560" y="2505"/>
                      <a:pt x="692" y="2505"/>
                    </a:cubicBezTo>
                    <a:cubicBezTo>
                      <a:pt x="825" y="2505"/>
                      <a:pt x="957" y="2452"/>
                      <a:pt x="1053" y="2346"/>
                    </a:cubicBezTo>
                    <a:cubicBezTo>
                      <a:pt x="1326" y="2038"/>
                      <a:pt x="1357" y="1533"/>
                      <a:pt x="1365" y="1300"/>
                    </a:cubicBezTo>
                    <a:cubicBezTo>
                      <a:pt x="1384" y="799"/>
                      <a:pt x="1365" y="0"/>
                      <a:pt x="1365" y="0"/>
                    </a:cubicBezTo>
                    <a:cubicBezTo>
                      <a:pt x="1365" y="0"/>
                      <a:pt x="1092" y="156"/>
                      <a:pt x="692" y="156"/>
                    </a:cubicBezTo>
                    <a:cubicBezTo>
                      <a:pt x="293" y="156"/>
                      <a:pt x="20" y="0"/>
                      <a:pt x="2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2"/>
              <p:cNvSpPr/>
              <p:nvPr/>
            </p:nvSpPr>
            <p:spPr>
              <a:xfrm>
                <a:off x="3877315" y="3916297"/>
                <a:ext cx="37662" cy="68144"/>
              </a:xfrm>
              <a:custGeom>
                <a:avLst/>
                <a:gdLst/>
                <a:ahLst/>
                <a:cxnLst/>
                <a:rect l="l" t="t" r="r" b="b"/>
                <a:pathLst>
                  <a:path w="1385" h="2506" extrusionOk="0">
                    <a:moveTo>
                      <a:pt x="20" y="0"/>
                    </a:moveTo>
                    <a:cubicBezTo>
                      <a:pt x="20" y="0"/>
                      <a:pt x="1" y="799"/>
                      <a:pt x="20" y="1300"/>
                    </a:cubicBezTo>
                    <a:cubicBezTo>
                      <a:pt x="28" y="1533"/>
                      <a:pt x="59" y="2038"/>
                      <a:pt x="332" y="2346"/>
                    </a:cubicBezTo>
                    <a:cubicBezTo>
                      <a:pt x="427" y="2452"/>
                      <a:pt x="560" y="2505"/>
                      <a:pt x="692" y="2505"/>
                    </a:cubicBezTo>
                    <a:cubicBezTo>
                      <a:pt x="825" y="2505"/>
                      <a:pt x="957" y="2452"/>
                      <a:pt x="1053" y="2346"/>
                    </a:cubicBezTo>
                    <a:cubicBezTo>
                      <a:pt x="1326" y="2038"/>
                      <a:pt x="1357" y="1533"/>
                      <a:pt x="1365" y="1300"/>
                    </a:cubicBezTo>
                    <a:cubicBezTo>
                      <a:pt x="1384" y="799"/>
                      <a:pt x="1365" y="0"/>
                      <a:pt x="1365" y="0"/>
                    </a:cubicBezTo>
                    <a:cubicBezTo>
                      <a:pt x="1365" y="0"/>
                      <a:pt x="1092" y="156"/>
                      <a:pt x="692" y="156"/>
                    </a:cubicBezTo>
                    <a:cubicBezTo>
                      <a:pt x="293" y="156"/>
                      <a:pt x="20" y="0"/>
                      <a:pt x="2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2"/>
              <p:cNvSpPr/>
              <p:nvPr/>
            </p:nvSpPr>
            <p:spPr>
              <a:xfrm>
                <a:off x="3877315" y="3916297"/>
                <a:ext cx="18572" cy="68117"/>
              </a:xfrm>
              <a:custGeom>
                <a:avLst/>
                <a:gdLst/>
                <a:ahLst/>
                <a:cxnLst/>
                <a:rect l="l" t="t" r="r" b="b"/>
                <a:pathLst>
                  <a:path w="683" h="2505" extrusionOk="0">
                    <a:moveTo>
                      <a:pt x="18" y="0"/>
                    </a:moveTo>
                    <a:cubicBezTo>
                      <a:pt x="18" y="0"/>
                      <a:pt x="1" y="799"/>
                      <a:pt x="18" y="1300"/>
                    </a:cubicBezTo>
                    <a:cubicBezTo>
                      <a:pt x="28" y="1533"/>
                      <a:pt x="59" y="2038"/>
                      <a:pt x="332" y="2346"/>
                    </a:cubicBezTo>
                    <a:cubicBezTo>
                      <a:pt x="424" y="2449"/>
                      <a:pt x="554" y="2503"/>
                      <a:pt x="683" y="2504"/>
                    </a:cubicBezTo>
                    <a:cubicBezTo>
                      <a:pt x="516" y="2389"/>
                      <a:pt x="381" y="2212"/>
                      <a:pt x="294" y="2020"/>
                    </a:cubicBezTo>
                    <a:cubicBezTo>
                      <a:pt x="164" y="1732"/>
                      <a:pt x="124" y="1406"/>
                      <a:pt x="107" y="1087"/>
                    </a:cubicBezTo>
                    <a:cubicBezTo>
                      <a:pt x="89" y="741"/>
                      <a:pt x="96" y="395"/>
                      <a:pt x="124" y="51"/>
                    </a:cubicBezTo>
                    <a:cubicBezTo>
                      <a:pt x="56" y="22"/>
                      <a:pt x="18" y="0"/>
                      <a:pt x="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2"/>
              <p:cNvSpPr/>
              <p:nvPr/>
            </p:nvSpPr>
            <p:spPr>
              <a:xfrm>
                <a:off x="3877832" y="3912734"/>
                <a:ext cx="36628" cy="10578"/>
              </a:xfrm>
              <a:custGeom>
                <a:avLst/>
                <a:gdLst/>
                <a:ahLst/>
                <a:cxnLst/>
                <a:rect l="l" t="t" r="r" b="b"/>
                <a:pathLst>
                  <a:path w="1347" h="389" extrusionOk="0">
                    <a:moveTo>
                      <a:pt x="687" y="0"/>
                    </a:moveTo>
                    <a:cubicBezTo>
                      <a:pt x="288" y="0"/>
                      <a:pt x="1" y="131"/>
                      <a:pt x="1" y="131"/>
                    </a:cubicBezTo>
                    <a:cubicBezTo>
                      <a:pt x="1" y="131"/>
                      <a:pt x="288" y="388"/>
                      <a:pt x="721" y="388"/>
                    </a:cubicBezTo>
                    <a:cubicBezTo>
                      <a:pt x="1154" y="388"/>
                      <a:pt x="1346" y="131"/>
                      <a:pt x="1346" y="131"/>
                    </a:cubicBezTo>
                    <a:cubicBezTo>
                      <a:pt x="1114" y="33"/>
                      <a:pt x="886" y="0"/>
                      <a:pt x="68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2"/>
              <p:cNvSpPr/>
              <p:nvPr/>
            </p:nvSpPr>
            <p:spPr>
              <a:xfrm>
                <a:off x="3877832" y="3912734"/>
                <a:ext cx="36628" cy="10578"/>
              </a:xfrm>
              <a:custGeom>
                <a:avLst/>
                <a:gdLst/>
                <a:ahLst/>
                <a:cxnLst/>
                <a:rect l="l" t="t" r="r" b="b"/>
                <a:pathLst>
                  <a:path w="1347" h="389" extrusionOk="0">
                    <a:moveTo>
                      <a:pt x="687" y="0"/>
                    </a:moveTo>
                    <a:cubicBezTo>
                      <a:pt x="288" y="0"/>
                      <a:pt x="1" y="131"/>
                      <a:pt x="1" y="131"/>
                    </a:cubicBezTo>
                    <a:cubicBezTo>
                      <a:pt x="1" y="131"/>
                      <a:pt x="288" y="388"/>
                      <a:pt x="721" y="388"/>
                    </a:cubicBezTo>
                    <a:cubicBezTo>
                      <a:pt x="1154" y="388"/>
                      <a:pt x="1346" y="131"/>
                      <a:pt x="1346" y="131"/>
                    </a:cubicBezTo>
                    <a:cubicBezTo>
                      <a:pt x="1114" y="33"/>
                      <a:pt x="886" y="0"/>
                      <a:pt x="68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2"/>
              <p:cNvSpPr/>
              <p:nvPr/>
            </p:nvSpPr>
            <p:spPr>
              <a:xfrm>
                <a:off x="3890423" y="3829708"/>
                <a:ext cx="12590" cy="93542"/>
              </a:xfrm>
              <a:custGeom>
                <a:avLst/>
                <a:gdLst/>
                <a:ahLst/>
                <a:cxnLst/>
                <a:rect l="l" t="t" r="r" b="b"/>
                <a:pathLst>
                  <a:path w="463" h="3440" extrusionOk="0">
                    <a:moveTo>
                      <a:pt x="249" y="1"/>
                    </a:moveTo>
                    <a:cubicBezTo>
                      <a:pt x="133" y="1"/>
                      <a:pt x="41" y="94"/>
                      <a:pt x="37" y="210"/>
                    </a:cubicBezTo>
                    <a:lnTo>
                      <a:pt x="4" y="3062"/>
                    </a:lnTo>
                    <a:lnTo>
                      <a:pt x="1" y="3408"/>
                    </a:lnTo>
                    <a:cubicBezTo>
                      <a:pt x="80" y="3429"/>
                      <a:pt x="164" y="3440"/>
                      <a:pt x="258" y="3440"/>
                    </a:cubicBezTo>
                    <a:cubicBezTo>
                      <a:pt x="317" y="3440"/>
                      <a:pt x="372" y="3433"/>
                      <a:pt x="423" y="3425"/>
                    </a:cubicBezTo>
                    <a:lnTo>
                      <a:pt x="426" y="3062"/>
                    </a:lnTo>
                    <a:lnTo>
                      <a:pt x="460" y="215"/>
                    </a:lnTo>
                    <a:cubicBezTo>
                      <a:pt x="463" y="98"/>
                      <a:pt x="368" y="1"/>
                      <a:pt x="252"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2"/>
              <p:cNvSpPr/>
              <p:nvPr/>
            </p:nvSpPr>
            <p:spPr>
              <a:xfrm>
                <a:off x="3704872" y="4281581"/>
                <a:ext cx="104881" cy="293543"/>
              </a:xfrm>
              <a:custGeom>
                <a:avLst/>
                <a:gdLst/>
                <a:ahLst/>
                <a:cxnLst/>
                <a:rect l="l" t="t" r="r" b="b"/>
                <a:pathLst>
                  <a:path w="3857" h="10795" extrusionOk="0">
                    <a:moveTo>
                      <a:pt x="3755" y="0"/>
                    </a:moveTo>
                    <a:lnTo>
                      <a:pt x="0" y="10760"/>
                    </a:lnTo>
                    <a:lnTo>
                      <a:pt x="100" y="10795"/>
                    </a:lnTo>
                    <a:lnTo>
                      <a:pt x="3856" y="35"/>
                    </a:lnTo>
                    <a:lnTo>
                      <a:pt x="3755"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2"/>
              <p:cNvSpPr/>
              <p:nvPr/>
            </p:nvSpPr>
            <p:spPr>
              <a:xfrm>
                <a:off x="3676426" y="4549371"/>
                <a:ext cx="44541" cy="54657"/>
              </a:xfrm>
              <a:custGeom>
                <a:avLst/>
                <a:gdLst/>
                <a:ahLst/>
                <a:cxnLst/>
                <a:rect l="l" t="t" r="r" b="b"/>
                <a:pathLst>
                  <a:path w="1638" h="2010" extrusionOk="0">
                    <a:moveTo>
                      <a:pt x="1103" y="0"/>
                    </a:moveTo>
                    <a:lnTo>
                      <a:pt x="0" y="1825"/>
                    </a:lnTo>
                    <a:cubicBezTo>
                      <a:pt x="0" y="1825"/>
                      <a:pt x="230" y="2009"/>
                      <a:pt x="824" y="2009"/>
                    </a:cubicBezTo>
                    <a:cubicBezTo>
                      <a:pt x="1417" y="2009"/>
                      <a:pt x="1576" y="1825"/>
                      <a:pt x="1576" y="1825"/>
                    </a:cubicBezTo>
                    <a:lnTo>
                      <a:pt x="1638" y="488"/>
                    </a:lnTo>
                    <a:cubicBezTo>
                      <a:pt x="1638" y="488"/>
                      <a:pt x="1616" y="305"/>
                      <a:pt x="1449" y="157"/>
                    </a:cubicBezTo>
                    <a:cubicBezTo>
                      <a:pt x="1273" y="0"/>
                      <a:pt x="1103" y="0"/>
                      <a:pt x="1103"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2"/>
              <p:cNvSpPr/>
              <p:nvPr/>
            </p:nvSpPr>
            <p:spPr>
              <a:xfrm>
                <a:off x="4201641" y="4281962"/>
                <a:ext cx="104936" cy="293516"/>
              </a:xfrm>
              <a:custGeom>
                <a:avLst/>
                <a:gdLst/>
                <a:ahLst/>
                <a:cxnLst/>
                <a:rect l="l" t="t" r="r" b="b"/>
                <a:pathLst>
                  <a:path w="3859" h="10794" extrusionOk="0">
                    <a:moveTo>
                      <a:pt x="102" y="1"/>
                    </a:moveTo>
                    <a:lnTo>
                      <a:pt x="1" y="35"/>
                    </a:lnTo>
                    <a:lnTo>
                      <a:pt x="3758" y="10793"/>
                    </a:lnTo>
                    <a:lnTo>
                      <a:pt x="3858" y="10759"/>
                    </a:lnTo>
                    <a:lnTo>
                      <a:pt x="102"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4290596" y="4549371"/>
                <a:ext cx="44541" cy="54657"/>
              </a:xfrm>
              <a:custGeom>
                <a:avLst/>
                <a:gdLst/>
                <a:ahLst/>
                <a:cxnLst/>
                <a:rect l="l" t="t" r="r" b="b"/>
                <a:pathLst>
                  <a:path w="1638" h="2010" extrusionOk="0">
                    <a:moveTo>
                      <a:pt x="535" y="0"/>
                    </a:moveTo>
                    <a:cubicBezTo>
                      <a:pt x="535" y="0"/>
                      <a:pt x="367" y="0"/>
                      <a:pt x="189" y="157"/>
                    </a:cubicBezTo>
                    <a:cubicBezTo>
                      <a:pt x="22" y="305"/>
                      <a:pt x="0" y="488"/>
                      <a:pt x="0" y="488"/>
                    </a:cubicBezTo>
                    <a:lnTo>
                      <a:pt x="64" y="1825"/>
                    </a:lnTo>
                    <a:cubicBezTo>
                      <a:pt x="64" y="1825"/>
                      <a:pt x="221" y="2009"/>
                      <a:pt x="814" y="2009"/>
                    </a:cubicBezTo>
                    <a:cubicBezTo>
                      <a:pt x="1408" y="2009"/>
                      <a:pt x="1638" y="1825"/>
                      <a:pt x="1638" y="1825"/>
                    </a:cubicBezTo>
                    <a:lnTo>
                      <a:pt x="535"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4578263" y="3585877"/>
                <a:ext cx="29504" cy="910296"/>
              </a:xfrm>
              <a:custGeom>
                <a:avLst/>
                <a:gdLst/>
                <a:ahLst/>
                <a:cxnLst/>
                <a:rect l="l" t="t" r="r" b="b"/>
                <a:pathLst>
                  <a:path w="1085" h="33476" extrusionOk="0">
                    <a:moveTo>
                      <a:pt x="1" y="1"/>
                    </a:moveTo>
                    <a:lnTo>
                      <a:pt x="1" y="33476"/>
                    </a:lnTo>
                    <a:lnTo>
                      <a:pt x="1085" y="33476"/>
                    </a:lnTo>
                    <a:lnTo>
                      <a:pt x="108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4578318" y="4492750"/>
                <a:ext cx="29449" cy="7152"/>
              </a:xfrm>
              <a:custGeom>
                <a:avLst/>
                <a:gdLst/>
                <a:ahLst/>
                <a:cxnLst/>
                <a:rect l="l" t="t" r="r" b="b"/>
                <a:pathLst>
                  <a:path w="1083" h="263" extrusionOk="0">
                    <a:moveTo>
                      <a:pt x="500" y="0"/>
                    </a:moveTo>
                    <a:cubicBezTo>
                      <a:pt x="129" y="0"/>
                      <a:pt x="0" y="129"/>
                      <a:pt x="0" y="129"/>
                    </a:cubicBezTo>
                    <a:cubicBezTo>
                      <a:pt x="0" y="129"/>
                      <a:pt x="254" y="263"/>
                      <a:pt x="575" y="263"/>
                    </a:cubicBezTo>
                    <a:cubicBezTo>
                      <a:pt x="735" y="263"/>
                      <a:pt x="912" y="229"/>
                      <a:pt x="1083" y="129"/>
                    </a:cubicBezTo>
                    <a:cubicBezTo>
                      <a:pt x="1083" y="129"/>
                      <a:pt x="873" y="0"/>
                      <a:pt x="50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4578318" y="3585877"/>
                <a:ext cx="4296" cy="912036"/>
              </a:xfrm>
              <a:custGeom>
                <a:avLst/>
                <a:gdLst/>
                <a:ahLst/>
                <a:cxnLst/>
                <a:rect l="l" t="t" r="r" b="b"/>
                <a:pathLst>
                  <a:path w="158" h="33540" extrusionOk="0">
                    <a:moveTo>
                      <a:pt x="0" y="1"/>
                    </a:moveTo>
                    <a:lnTo>
                      <a:pt x="0" y="33476"/>
                    </a:lnTo>
                    <a:cubicBezTo>
                      <a:pt x="0" y="33476"/>
                      <a:pt x="59" y="33508"/>
                      <a:pt x="158" y="33539"/>
                    </a:cubicBezTo>
                    <a:lnTo>
                      <a:pt x="158"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4594662" y="3585877"/>
                <a:ext cx="9109" cy="913940"/>
              </a:xfrm>
              <a:custGeom>
                <a:avLst/>
                <a:gdLst/>
                <a:ahLst/>
                <a:cxnLst/>
                <a:rect l="l" t="t" r="r" b="b"/>
                <a:pathLst>
                  <a:path w="335" h="33610" extrusionOk="0">
                    <a:moveTo>
                      <a:pt x="1" y="1"/>
                    </a:moveTo>
                    <a:lnTo>
                      <a:pt x="1" y="33609"/>
                    </a:lnTo>
                    <a:cubicBezTo>
                      <a:pt x="107" y="33608"/>
                      <a:pt x="221" y="33588"/>
                      <a:pt x="334" y="33546"/>
                    </a:cubicBezTo>
                    <a:lnTo>
                      <a:pt x="33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4597789" y="3529991"/>
                <a:ext cx="144311" cy="62652"/>
              </a:xfrm>
              <a:custGeom>
                <a:avLst/>
                <a:gdLst/>
                <a:ahLst/>
                <a:cxnLst/>
                <a:rect l="l" t="t" r="r" b="b"/>
                <a:pathLst>
                  <a:path w="5307" h="2304" extrusionOk="0">
                    <a:moveTo>
                      <a:pt x="5072" y="0"/>
                    </a:moveTo>
                    <a:lnTo>
                      <a:pt x="0" y="1525"/>
                    </a:lnTo>
                    <a:lnTo>
                      <a:pt x="233" y="2303"/>
                    </a:lnTo>
                    <a:lnTo>
                      <a:pt x="5307" y="776"/>
                    </a:lnTo>
                    <a:lnTo>
                      <a:pt x="5072"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4594553" y="3571681"/>
                <a:ext cx="10795" cy="21129"/>
              </a:xfrm>
              <a:custGeom>
                <a:avLst/>
                <a:gdLst/>
                <a:ahLst/>
                <a:cxnLst/>
                <a:rect l="l" t="t" r="r" b="b"/>
                <a:pathLst>
                  <a:path w="397" h="777" extrusionOk="0">
                    <a:moveTo>
                      <a:pt x="110" y="0"/>
                    </a:moveTo>
                    <a:cubicBezTo>
                      <a:pt x="110" y="0"/>
                      <a:pt x="0" y="480"/>
                      <a:pt x="343" y="776"/>
                    </a:cubicBezTo>
                    <a:cubicBezTo>
                      <a:pt x="343" y="776"/>
                      <a:pt x="397" y="597"/>
                      <a:pt x="316" y="330"/>
                    </a:cubicBezTo>
                    <a:cubicBezTo>
                      <a:pt x="235" y="62"/>
                      <a:pt x="110" y="0"/>
                      <a:pt x="11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p:nvPr/>
            </p:nvSpPr>
            <p:spPr>
              <a:xfrm>
                <a:off x="4597082" y="3530154"/>
                <a:ext cx="139334" cy="45004"/>
              </a:xfrm>
              <a:custGeom>
                <a:avLst/>
                <a:gdLst/>
                <a:ahLst/>
                <a:cxnLst/>
                <a:rect l="l" t="t" r="r" b="b"/>
                <a:pathLst>
                  <a:path w="5124" h="1655" extrusionOk="0">
                    <a:moveTo>
                      <a:pt x="5089" y="1"/>
                    </a:moveTo>
                    <a:lnTo>
                      <a:pt x="17" y="1527"/>
                    </a:lnTo>
                    <a:cubicBezTo>
                      <a:pt x="17" y="1527"/>
                      <a:pt x="6" y="1577"/>
                      <a:pt x="1" y="1654"/>
                    </a:cubicBezTo>
                    <a:lnTo>
                      <a:pt x="5123" y="115"/>
                    </a:lnTo>
                    <a:lnTo>
                      <a:pt x="5089"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2"/>
              <p:cNvSpPr/>
              <p:nvPr/>
            </p:nvSpPr>
            <p:spPr>
              <a:xfrm>
                <a:off x="4598251" y="3541930"/>
                <a:ext cx="142733" cy="48457"/>
              </a:xfrm>
              <a:custGeom>
                <a:avLst/>
                <a:gdLst/>
                <a:ahLst/>
                <a:cxnLst/>
                <a:rect l="l" t="t" r="r" b="b"/>
                <a:pathLst>
                  <a:path w="5249" h="1782" extrusionOk="0">
                    <a:moveTo>
                      <a:pt x="5176" y="1"/>
                    </a:moveTo>
                    <a:lnTo>
                      <a:pt x="1" y="1556"/>
                    </a:lnTo>
                    <a:cubicBezTo>
                      <a:pt x="26" y="1632"/>
                      <a:pt x="64" y="1710"/>
                      <a:pt x="123" y="1782"/>
                    </a:cubicBezTo>
                    <a:lnTo>
                      <a:pt x="5249" y="241"/>
                    </a:lnTo>
                    <a:lnTo>
                      <a:pt x="517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2"/>
              <p:cNvSpPr/>
              <p:nvPr/>
            </p:nvSpPr>
            <p:spPr>
              <a:xfrm>
                <a:off x="4444192" y="3530508"/>
                <a:ext cx="144311" cy="62652"/>
              </a:xfrm>
              <a:custGeom>
                <a:avLst/>
                <a:gdLst/>
                <a:ahLst/>
                <a:cxnLst/>
                <a:rect l="l" t="t" r="r" b="b"/>
                <a:pathLst>
                  <a:path w="5307" h="2304" extrusionOk="0">
                    <a:moveTo>
                      <a:pt x="235" y="0"/>
                    </a:moveTo>
                    <a:lnTo>
                      <a:pt x="0" y="776"/>
                    </a:lnTo>
                    <a:lnTo>
                      <a:pt x="5074" y="2303"/>
                    </a:lnTo>
                    <a:lnTo>
                      <a:pt x="5307" y="1526"/>
                    </a:lnTo>
                    <a:lnTo>
                      <a:pt x="235"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p:nvPr/>
            </p:nvSpPr>
            <p:spPr>
              <a:xfrm>
                <a:off x="4580738" y="3571681"/>
                <a:ext cx="10768" cy="21129"/>
              </a:xfrm>
              <a:custGeom>
                <a:avLst/>
                <a:gdLst/>
                <a:ahLst/>
                <a:cxnLst/>
                <a:rect l="l" t="t" r="r" b="b"/>
                <a:pathLst>
                  <a:path w="396" h="777" extrusionOk="0">
                    <a:moveTo>
                      <a:pt x="286" y="0"/>
                    </a:moveTo>
                    <a:cubicBezTo>
                      <a:pt x="286" y="0"/>
                      <a:pt x="161" y="62"/>
                      <a:pt x="80" y="330"/>
                    </a:cubicBezTo>
                    <a:cubicBezTo>
                      <a:pt x="0" y="597"/>
                      <a:pt x="53" y="776"/>
                      <a:pt x="53" y="776"/>
                    </a:cubicBezTo>
                    <a:cubicBezTo>
                      <a:pt x="395" y="480"/>
                      <a:pt x="286" y="0"/>
                      <a:pt x="28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4449631" y="3530154"/>
                <a:ext cx="139307" cy="45004"/>
              </a:xfrm>
              <a:custGeom>
                <a:avLst/>
                <a:gdLst/>
                <a:ahLst/>
                <a:cxnLst/>
                <a:rect l="l" t="t" r="r" b="b"/>
                <a:pathLst>
                  <a:path w="5123" h="1655" extrusionOk="0">
                    <a:moveTo>
                      <a:pt x="35" y="1"/>
                    </a:moveTo>
                    <a:lnTo>
                      <a:pt x="0" y="115"/>
                    </a:lnTo>
                    <a:lnTo>
                      <a:pt x="5123" y="1654"/>
                    </a:lnTo>
                    <a:cubicBezTo>
                      <a:pt x="5118" y="1577"/>
                      <a:pt x="5107" y="1527"/>
                      <a:pt x="5107" y="1527"/>
                    </a:cubicBezTo>
                    <a:lnTo>
                      <a:pt x="3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4445090" y="3541930"/>
                <a:ext cx="142679" cy="48457"/>
              </a:xfrm>
              <a:custGeom>
                <a:avLst/>
                <a:gdLst/>
                <a:ahLst/>
                <a:cxnLst/>
                <a:rect l="l" t="t" r="r" b="b"/>
                <a:pathLst>
                  <a:path w="5247" h="1782" extrusionOk="0">
                    <a:moveTo>
                      <a:pt x="72" y="1"/>
                    </a:moveTo>
                    <a:lnTo>
                      <a:pt x="1" y="241"/>
                    </a:lnTo>
                    <a:lnTo>
                      <a:pt x="5126" y="1782"/>
                    </a:lnTo>
                    <a:cubicBezTo>
                      <a:pt x="5184" y="1710"/>
                      <a:pt x="5222" y="1632"/>
                      <a:pt x="5247" y="1556"/>
                    </a:cubicBezTo>
                    <a:lnTo>
                      <a:pt x="72"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4565726" y="3544241"/>
                <a:ext cx="54603" cy="61482"/>
              </a:xfrm>
              <a:custGeom>
                <a:avLst/>
                <a:gdLst/>
                <a:ahLst/>
                <a:cxnLst/>
                <a:rect l="l" t="t" r="r" b="b"/>
                <a:pathLst>
                  <a:path w="2008" h="2261" extrusionOk="0">
                    <a:moveTo>
                      <a:pt x="357" y="0"/>
                    </a:moveTo>
                    <a:cubicBezTo>
                      <a:pt x="357" y="0"/>
                      <a:pt x="119" y="1563"/>
                      <a:pt x="0" y="2089"/>
                    </a:cubicBezTo>
                    <a:cubicBezTo>
                      <a:pt x="266" y="2207"/>
                      <a:pt x="630" y="2260"/>
                      <a:pt x="997" y="2260"/>
                    </a:cubicBezTo>
                    <a:cubicBezTo>
                      <a:pt x="1364" y="2260"/>
                      <a:pt x="1733" y="2207"/>
                      <a:pt x="2008" y="2111"/>
                    </a:cubicBezTo>
                    <a:cubicBezTo>
                      <a:pt x="1873" y="1400"/>
                      <a:pt x="1614" y="0"/>
                      <a:pt x="1614"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p:nvPr/>
            </p:nvSpPr>
            <p:spPr>
              <a:xfrm>
                <a:off x="4916785" y="3821794"/>
                <a:ext cx="445685" cy="272143"/>
              </a:xfrm>
              <a:custGeom>
                <a:avLst/>
                <a:gdLst/>
                <a:ahLst/>
                <a:cxnLst/>
                <a:rect l="l" t="t" r="r" b="b"/>
                <a:pathLst>
                  <a:path w="16390" h="10008" extrusionOk="0">
                    <a:moveTo>
                      <a:pt x="16379" y="5507"/>
                    </a:moveTo>
                    <a:lnTo>
                      <a:pt x="16389" y="5540"/>
                    </a:lnTo>
                    <a:cubicBezTo>
                      <a:pt x="16386" y="5529"/>
                      <a:pt x="16383" y="5518"/>
                      <a:pt x="16379" y="5507"/>
                    </a:cubicBezTo>
                    <a:close/>
                    <a:moveTo>
                      <a:pt x="11597" y="1"/>
                    </a:moveTo>
                    <a:cubicBezTo>
                      <a:pt x="10205" y="1"/>
                      <a:pt x="8527" y="254"/>
                      <a:pt x="6784" y="774"/>
                    </a:cubicBezTo>
                    <a:cubicBezTo>
                      <a:pt x="3003" y="1904"/>
                      <a:pt x="90" y="3942"/>
                      <a:pt x="1" y="5483"/>
                    </a:cubicBezTo>
                    <a:lnTo>
                      <a:pt x="1429" y="10007"/>
                    </a:lnTo>
                    <a:cubicBezTo>
                      <a:pt x="958" y="8430"/>
                      <a:pt x="3924" y="6151"/>
                      <a:pt x="8056" y="4916"/>
                    </a:cubicBezTo>
                    <a:cubicBezTo>
                      <a:pt x="9792" y="4398"/>
                      <a:pt x="11457" y="4147"/>
                      <a:pt x="12839" y="4147"/>
                    </a:cubicBezTo>
                    <a:cubicBezTo>
                      <a:pt x="14724" y="4147"/>
                      <a:pt x="16083" y="4614"/>
                      <a:pt x="16379" y="5507"/>
                    </a:cubicBezTo>
                    <a:lnTo>
                      <a:pt x="16379" y="5507"/>
                    </a:lnTo>
                    <a:lnTo>
                      <a:pt x="14971" y="1036"/>
                    </a:lnTo>
                    <a:cubicBezTo>
                      <a:pt x="14486" y="354"/>
                      <a:pt x="13241" y="1"/>
                      <a:pt x="11597" y="1"/>
                    </a:cubicBezTo>
                    <a:close/>
                  </a:path>
                </a:pathLst>
              </a:custGeom>
              <a:solidFill>
                <a:srgbClr val="AB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2"/>
              <p:cNvSpPr/>
              <p:nvPr/>
            </p:nvSpPr>
            <p:spPr>
              <a:xfrm>
                <a:off x="4951160" y="3951596"/>
                <a:ext cx="426161" cy="195106"/>
              </a:xfrm>
              <a:custGeom>
                <a:avLst/>
                <a:gdLst/>
                <a:ahLst/>
                <a:cxnLst/>
                <a:rect l="l" t="t" r="r" b="b"/>
                <a:pathLst>
                  <a:path w="15672" h="7175" extrusionOk="0">
                    <a:moveTo>
                      <a:pt x="11685" y="1"/>
                    </a:moveTo>
                    <a:cubicBezTo>
                      <a:pt x="10326" y="1"/>
                      <a:pt x="8692" y="247"/>
                      <a:pt x="6989" y="756"/>
                    </a:cubicBezTo>
                    <a:cubicBezTo>
                      <a:pt x="2920" y="1971"/>
                      <a:pt x="0" y="4223"/>
                      <a:pt x="467" y="5788"/>
                    </a:cubicBezTo>
                    <a:cubicBezTo>
                      <a:pt x="739" y="6698"/>
                      <a:pt x="2097" y="7175"/>
                      <a:pt x="3986" y="7175"/>
                    </a:cubicBezTo>
                    <a:cubicBezTo>
                      <a:pt x="5345" y="7175"/>
                      <a:pt x="6979" y="6928"/>
                      <a:pt x="8681" y="6420"/>
                    </a:cubicBezTo>
                    <a:cubicBezTo>
                      <a:pt x="12750" y="5206"/>
                      <a:pt x="15671" y="2952"/>
                      <a:pt x="15203" y="1387"/>
                    </a:cubicBezTo>
                    <a:cubicBezTo>
                      <a:pt x="14932" y="477"/>
                      <a:pt x="13574" y="1"/>
                      <a:pt x="11685" y="1"/>
                    </a:cubicBezTo>
                    <a:close/>
                  </a:path>
                </a:pathLst>
              </a:custGeom>
              <a:solidFill>
                <a:srgbClr val="EBEAE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4947080" y="3917929"/>
                <a:ext cx="420695" cy="192795"/>
              </a:xfrm>
              <a:custGeom>
                <a:avLst/>
                <a:gdLst/>
                <a:ahLst/>
                <a:cxnLst/>
                <a:rect l="l" t="t" r="r" b="b"/>
                <a:pathLst>
                  <a:path w="15471" h="7090" extrusionOk="0">
                    <a:moveTo>
                      <a:pt x="15460" y="2589"/>
                    </a:moveTo>
                    <a:lnTo>
                      <a:pt x="15471" y="2622"/>
                    </a:lnTo>
                    <a:cubicBezTo>
                      <a:pt x="15467" y="2611"/>
                      <a:pt x="15464" y="2600"/>
                      <a:pt x="15460" y="2589"/>
                    </a:cubicBezTo>
                    <a:close/>
                    <a:moveTo>
                      <a:pt x="11595" y="0"/>
                    </a:moveTo>
                    <a:cubicBezTo>
                      <a:pt x="10193" y="0"/>
                      <a:pt x="8502" y="255"/>
                      <a:pt x="6752" y="778"/>
                    </a:cubicBezTo>
                    <a:cubicBezTo>
                      <a:pt x="2972" y="1907"/>
                      <a:pt x="88" y="3935"/>
                      <a:pt x="1" y="5476"/>
                    </a:cubicBezTo>
                    <a:lnTo>
                      <a:pt x="509" y="7090"/>
                    </a:lnTo>
                    <a:cubicBezTo>
                      <a:pt x="37" y="5512"/>
                      <a:pt x="2996" y="3236"/>
                      <a:pt x="7128" y="2002"/>
                    </a:cubicBezTo>
                    <a:cubicBezTo>
                      <a:pt x="8866" y="1483"/>
                      <a:pt x="10535" y="1231"/>
                      <a:pt x="11920" y="1231"/>
                    </a:cubicBezTo>
                    <a:cubicBezTo>
                      <a:pt x="13805" y="1231"/>
                      <a:pt x="15164" y="1697"/>
                      <a:pt x="15460" y="2589"/>
                    </a:cubicBezTo>
                    <a:lnTo>
                      <a:pt x="15460" y="2589"/>
                    </a:lnTo>
                    <a:lnTo>
                      <a:pt x="14969" y="1031"/>
                    </a:lnTo>
                    <a:cubicBezTo>
                      <a:pt x="14486" y="351"/>
                      <a:pt x="13239" y="0"/>
                      <a:pt x="1159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4942212" y="3917929"/>
                <a:ext cx="419689" cy="174195"/>
              </a:xfrm>
              <a:custGeom>
                <a:avLst/>
                <a:gdLst/>
                <a:ahLst/>
                <a:cxnLst/>
                <a:rect l="l" t="t" r="r" b="b"/>
                <a:pathLst>
                  <a:path w="15434" h="6406" extrusionOk="0">
                    <a:moveTo>
                      <a:pt x="15423" y="1903"/>
                    </a:moveTo>
                    <a:lnTo>
                      <a:pt x="15434" y="1937"/>
                    </a:lnTo>
                    <a:cubicBezTo>
                      <a:pt x="15430" y="1926"/>
                      <a:pt x="15427" y="1914"/>
                      <a:pt x="15423" y="1903"/>
                    </a:cubicBezTo>
                    <a:close/>
                    <a:moveTo>
                      <a:pt x="11774" y="0"/>
                    </a:moveTo>
                    <a:cubicBezTo>
                      <a:pt x="10372" y="0"/>
                      <a:pt x="8681" y="255"/>
                      <a:pt x="6931" y="778"/>
                    </a:cubicBezTo>
                    <a:cubicBezTo>
                      <a:pt x="3151" y="1907"/>
                      <a:pt x="267" y="3935"/>
                      <a:pt x="180" y="5476"/>
                    </a:cubicBezTo>
                    <a:lnTo>
                      <a:pt x="472" y="6406"/>
                    </a:lnTo>
                    <a:cubicBezTo>
                      <a:pt x="1" y="4827"/>
                      <a:pt x="2959" y="2551"/>
                      <a:pt x="7091" y="1318"/>
                    </a:cubicBezTo>
                    <a:cubicBezTo>
                      <a:pt x="8830" y="798"/>
                      <a:pt x="10499" y="546"/>
                      <a:pt x="11885" y="546"/>
                    </a:cubicBezTo>
                    <a:cubicBezTo>
                      <a:pt x="13768" y="546"/>
                      <a:pt x="15127" y="1012"/>
                      <a:pt x="15423" y="1903"/>
                    </a:cubicBezTo>
                    <a:lnTo>
                      <a:pt x="15423" y="1903"/>
                    </a:lnTo>
                    <a:lnTo>
                      <a:pt x="15148" y="1031"/>
                    </a:lnTo>
                    <a:cubicBezTo>
                      <a:pt x="14665" y="351"/>
                      <a:pt x="13418" y="0"/>
                      <a:pt x="11774"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4952111" y="3952167"/>
                <a:ext cx="419390" cy="195242"/>
              </a:xfrm>
              <a:custGeom>
                <a:avLst/>
                <a:gdLst/>
                <a:ahLst/>
                <a:cxnLst/>
                <a:rect l="l" t="t" r="r" b="b"/>
                <a:pathLst>
                  <a:path w="15423" h="7180" extrusionOk="0">
                    <a:moveTo>
                      <a:pt x="11681" y="42"/>
                    </a:moveTo>
                    <a:cubicBezTo>
                      <a:pt x="11937" y="42"/>
                      <a:pt x="12184" y="51"/>
                      <a:pt x="12423" y="68"/>
                    </a:cubicBezTo>
                    <a:cubicBezTo>
                      <a:pt x="13964" y="183"/>
                      <a:pt x="14933" y="654"/>
                      <a:pt x="15156" y="1395"/>
                    </a:cubicBezTo>
                    <a:cubicBezTo>
                      <a:pt x="15376" y="2138"/>
                      <a:pt x="14824" y="3063"/>
                      <a:pt x="13597" y="4004"/>
                    </a:cubicBezTo>
                    <a:cubicBezTo>
                      <a:pt x="12367" y="4948"/>
                      <a:pt x="10606" y="5792"/>
                      <a:pt x="8639" y="6378"/>
                    </a:cubicBezTo>
                    <a:cubicBezTo>
                      <a:pt x="6929" y="6889"/>
                      <a:pt x="5286" y="7137"/>
                      <a:pt x="3925" y="7137"/>
                    </a:cubicBezTo>
                    <a:cubicBezTo>
                      <a:pt x="2062" y="7137"/>
                      <a:pt x="725" y="6673"/>
                      <a:pt x="459" y="5784"/>
                    </a:cubicBezTo>
                    <a:cubicBezTo>
                      <a:pt x="0" y="4247"/>
                      <a:pt x="2923" y="2011"/>
                      <a:pt x="6975" y="801"/>
                    </a:cubicBezTo>
                    <a:cubicBezTo>
                      <a:pt x="8637" y="305"/>
                      <a:pt x="10278" y="42"/>
                      <a:pt x="11681" y="42"/>
                    </a:cubicBezTo>
                    <a:close/>
                    <a:moveTo>
                      <a:pt x="11677" y="0"/>
                    </a:moveTo>
                    <a:cubicBezTo>
                      <a:pt x="10270" y="0"/>
                      <a:pt x="8627" y="264"/>
                      <a:pt x="6962" y="760"/>
                    </a:cubicBezTo>
                    <a:cubicBezTo>
                      <a:pt x="4993" y="1349"/>
                      <a:pt x="3226" y="2195"/>
                      <a:pt x="1992" y="3142"/>
                    </a:cubicBezTo>
                    <a:cubicBezTo>
                      <a:pt x="751" y="4094"/>
                      <a:pt x="192" y="5037"/>
                      <a:pt x="419" y="5796"/>
                    </a:cubicBezTo>
                    <a:cubicBezTo>
                      <a:pt x="646" y="6556"/>
                      <a:pt x="1630" y="7037"/>
                      <a:pt x="3188" y="7152"/>
                    </a:cubicBezTo>
                    <a:cubicBezTo>
                      <a:pt x="3429" y="7170"/>
                      <a:pt x="3679" y="7179"/>
                      <a:pt x="3936" y="7179"/>
                    </a:cubicBezTo>
                    <a:cubicBezTo>
                      <a:pt x="5343" y="7179"/>
                      <a:pt x="6986" y="6916"/>
                      <a:pt x="8652" y="6419"/>
                    </a:cubicBezTo>
                    <a:cubicBezTo>
                      <a:pt x="10623" y="5831"/>
                      <a:pt x="12388" y="4985"/>
                      <a:pt x="13623" y="4037"/>
                    </a:cubicBezTo>
                    <a:cubicBezTo>
                      <a:pt x="14864" y="3085"/>
                      <a:pt x="15422" y="2142"/>
                      <a:pt x="15195" y="1384"/>
                    </a:cubicBezTo>
                    <a:cubicBezTo>
                      <a:pt x="14968" y="624"/>
                      <a:pt x="13984" y="143"/>
                      <a:pt x="12426" y="27"/>
                    </a:cubicBezTo>
                    <a:cubicBezTo>
                      <a:pt x="12185" y="9"/>
                      <a:pt x="11935" y="0"/>
                      <a:pt x="11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4908844" y="3796802"/>
                <a:ext cx="420750" cy="192822"/>
              </a:xfrm>
              <a:custGeom>
                <a:avLst/>
                <a:gdLst/>
                <a:ahLst/>
                <a:cxnLst/>
                <a:rect l="l" t="t" r="r" b="b"/>
                <a:pathLst>
                  <a:path w="15473" h="7091" extrusionOk="0">
                    <a:moveTo>
                      <a:pt x="15462" y="2590"/>
                    </a:moveTo>
                    <a:lnTo>
                      <a:pt x="15472" y="2623"/>
                    </a:lnTo>
                    <a:cubicBezTo>
                      <a:pt x="15469" y="2612"/>
                      <a:pt x="15465" y="2601"/>
                      <a:pt x="15462" y="2590"/>
                    </a:cubicBezTo>
                    <a:close/>
                    <a:moveTo>
                      <a:pt x="11597" y="0"/>
                    </a:moveTo>
                    <a:cubicBezTo>
                      <a:pt x="10195" y="0"/>
                      <a:pt x="8504" y="255"/>
                      <a:pt x="6753" y="778"/>
                    </a:cubicBezTo>
                    <a:cubicBezTo>
                      <a:pt x="2972" y="1908"/>
                      <a:pt x="90" y="3936"/>
                      <a:pt x="1" y="5477"/>
                    </a:cubicBezTo>
                    <a:lnTo>
                      <a:pt x="3" y="5477"/>
                    </a:lnTo>
                    <a:lnTo>
                      <a:pt x="510" y="7091"/>
                    </a:lnTo>
                    <a:cubicBezTo>
                      <a:pt x="39" y="5513"/>
                      <a:pt x="2997" y="3236"/>
                      <a:pt x="7130" y="2003"/>
                    </a:cubicBezTo>
                    <a:cubicBezTo>
                      <a:pt x="8868" y="1484"/>
                      <a:pt x="10538" y="1232"/>
                      <a:pt x="11923" y="1232"/>
                    </a:cubicBezTo>
                    <a:cubicBezTo>
                      <a:pt x="13807" y="1232"/>
                      <a:pt x="15166" y="1697"/>
                      <a:pt x="15462" y="2590"/>
                    </a:cubicBezTo>
                    <a:lnTo>
                      <a:pt x="15462" y="2590"/>
                    </a:lnTo>
                    <a:lnTo>
                      <a:pt x="14971" y="1030"/>
                    </a:lnTo>
                    <a:cubicBezTo>
                      <a:pt x="14488" y="350"/>
                      <a:pt x="13240" y="0"/>
                      <a:pt x="115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4908844" y="3796802"/>
                <a:ext cx="420750" cy="192822"/>
              </a:xfrm>
              <a:custGeom>
                <a:avLst/>
                <a:gdLst/>
                <a:ahLst/>
                <a:cxnLst/>
                <a:rect l="l" t="t" r="r" b="b"/>
                <a:pathLst>
                  <a:path w="15473" h="7091" extrusionOk="0">
                    <a:moveTo>
                      <a:pt x="15462" y="2590"/>
                    </a:moveTo>
                    <a:lnTo>
                      <a:pt x="15472" y="2623"/>
                    </a:lnTo>
                    <a:cubicBezTo>
                      <a:pt x="15469" y="2612"/>
                      <a:pt x="15465" y="2601"/>
                      <a:pt x="15462" y="2590"/>
                    </a:cubicBezTo>
                    <a:close/>
                    <a:moveTo>
                      <a:pt x="11597" y="0"/>
                    </a:moveTo>
                    <a:cubicBezTo>
                      <a:pt x="10195" y="0"/>
                      <a:pt x="8504" y="255"/>
                      <a:pt x="6753" y="778"/>
                    </a:cubicBezTo>
                    <a:cubicBezTo>
                      <a:pt x="2972" y="1908"/>
                      <a:pt x="90" y="3936"/>
                      <a:pt x="1" y="5477"/>
                    </a:cubicBezTo>
                    <a:lnTo>
                      <a:pt x="3" y="5477"/>
                    </a:lnTo>
                    <a:lnTo>
                      <a:pt x="510" y="7091"/>
                    </a:lnTo>
                    <a:cubicBezTo>
                      <a:pt x="39" y="5513"/>
                      <a:pt x="2997" y="3236"/>
                      <a:pt x="7130" y="2003"/>
                    </a:cubicBezTo>
                    <a:cubicBezTo>
                      <a:pt x="8868" y="1484"/>
                      <a:pt x="10538" y="1232"/>
                      <a:pt x="11923" y="1232"/>
                    </a:cubicBezTo>
                    <a:cubicBezTo>
                      <a:pt x="13807" y="1232"/>
                      <a:pt x="15166" y="1697"/>
                      <a:pt x="15462" y="2590"/>
                    </a:cubicBezTo>
                    <a:lnTo>
                      <a:pt x="15462" y="2590"/>
                    </a:lnTo>
                    <a:lnTo>
                      <a:pt x="14971" y="1030"/>
                    </a:lnTo>
                    <a:cubicBezTo>
                      <a:pt x="14488" y="350"/>
                      <a:pt x="13240" y="0"/>
                      <a:pt x="115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4909932" y="3815430"/>
                <a:ext cx="419662" cy="174195"/>
              </a:xfrm>
              <a:custGeom>
                <a:avLst/>
                <a:gdLst/>
                <a:ahLst/>
                <a:cxnLst/>
                <a:rect l="l" t="t" r="r" b="b"/>
                <a:pathLst>
                  <a:path w="15433" h="6406" extrusionOk="0">
                    <a:moveTo>
                      <a:pt x="15422" y="1905"/>
                    </a:moveTo>
                    <a:lnTo>
                      <a:pt x="15432" y="1938"/>
                    </a:lnTo>
                    <a:cubicBezTo>
                      <a:pt x="15429" y="1927"/>
                      <a:pt x="15425" y="1916"/>
                      <a:pt x="15422" y="1905"/>
                    </a:cubicBezTo>
                    <a:close/>
                    <a:moveTo>
                      <a:pt x="11774" y="1"/>
                    </a:moveTo>
                    <a:cubicBezTo>
                      <a:pt x="10371" y="1"/>
                      <a:pt x="8680" y="256"/>
                      <a:pt x="6929" y="778"/>
                    </a:cubicBezTo>
                    <a:cubicBezTo>
                      <a:pt x="3149" y="1908"/>
                      <a:pt x="267" y="3936"/>
                      <a:pt x="178" y="5477"/>
                    </a:cubicBezTo>
                    <a:lnTo>
                      <a:pt x="470" y="6406"/>
                    </a:lnTo>
                    <a:cubicBezTo>
                      <a:pt x="1" y="4828"/>
                      <a:pt x="2957" y="2551"/>
                      <a:pt x="7090" y="1318"/>
                    </a:cubicBezTo>
                    <a:cubicBezTo>
                      <a:pt x="8828" y="799"/>
                      <a:pt x="10498" y="547"/>
                      <a:pt x="11883" y="547"/>
                    </a:cubicBezTo>
                    <a:cubicBezTo>
                      <a:pt x="13767" y="547"/>
                      <a:pt x="15126" y="1012"/>
                      <a:pt x="15422" y="1905"/>
                    </a:cubicBezTo>
                    <a:lnTo>
                      <a:pt x="15422" y="1905"/>
                    </a:lnTo>
                    <a:lnTo>
                      <a:pt x="15147" y="1030"/>
                    </a:lnTo>
                    <a:cubicBezTo>
                      <a:pt x="14664" y="351"/>
                      <a:pt x="13417" y="1"/>
                      <a:pt x="1177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4968020" y="4008814"/>
                <a:ext cx="17294" cy="38097"/>
              </a:xfrm>
              <a:custGeom>
                <a:avLst/>
                <a:gdLst/>
                <a:ahLst/>
                <a:cxnLst/>
                <a:rect l="l" t="t" r="r" b="b"/>
                <a:pathLst>
                  <a:path w="636" h="1401" extrusionOk="0">
                    <a:moveTo>
                      <a:pt x="201" y="1"/>
                    </a:moveTo>
                    <a:cubicBezTo>
                      <a:pt x="175" y="4"/>
                      <a:pt x="147" y="10"/>
                      <a:pt x="118" y="18"/>
                    </a:cubicBezTo>
                    <a:cubicBezTo>
                      <a:pt x="74" y="32"/>
                      <a:pt x="36" y="51"/>
                      <a:pt x="1" y="72"/>
                    </a:cubicBezTo>
                    <a:lnTo>
                      <a:pt x="53" y="239"/>
                    </a:lnTo>
                    <a:lnTo>
                      <a:pt x="415" y="1327"/>
                    </a:lnTo>
                    <a:cubicBezTo>
                      <a:pt x="430" y="1372"/>
                      <a:pt x="472" y="1401"/>
                      <a:pt x="516" y="1401"/>
                    </a:cubicBezTo>
                    <a:cubicBezTo>
                      <a:pt x="527" y="1401"/>
                      <a:pt x="538" y="1399"/>
                      <a:pt x="548" y="1396"/>
                    </a:cubicBezTo>
                    <a:lnTo>
                      <a:pt x="550" y="1396"/>
                    </a:lnTo>
                    <a:cubicBezTo>
                      <a:pt x="605" y="1378"/>
                      <a:pt x="635" y="1318"/>
                      <a:pt x="616" y="1261"/>
                    </a:cubicBezTo>
                    <a:lnTo>
                      <a:pt x="256" y="174"/>
                    </a:lnTo>
                    <a:lnTo>
                      <a:pt x="201"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4944850" y="3952901"/>
                <a:ext cx="35622" cy="62787"/>
              </a:xfrm>
              <a:custGeom>
                <a:avLst/>
                <a:gdLst/>
                <a:ahLst/>
                <a:cxnLst/>
                <a:rect l="l" t="t" r="r" b="b"/>
                <a:pathLst>
                  <a:path w="1310" h="2309" extrusionOk="0">
                    <a:moveTo>
                      <a:pt x="582" y="0"/>
                    </a:moveTo>
                    <a:cubicBezTo>
                      <a:pt x="465" y="0"/>
                      <a:pt x="216" y="24"/>
                      <a:pt x="0" y="208"/>
                    </a:cubicBezTo>
                    <a:lnTo>
                      <a:pt x="662" y="2306"/>
                    </a:lnTo>
                    <a:cubicBezTo>
                      <a:pt x="662" y="2306"/>
                      <a:pt x="687" y="2309"/>
                      <a:pt x="729" y="2309"/>
                    </a:cubicBezTo>
                    <a:cubicBezTo>
                      <a:pt x="846" y="2309"/>
                      <a:pt x="1096" y="2285"/>
                      <a:pt x="1310" y="2103"/>
                    </a:cubicBezTo>
                    <a:lnTo>
                      <a:pt x="648" y="3"/>
                    </a:lnTo>
                    <a:cubicBezTo>
                      <a:pt x="648" y="3"/>
                      <a:pt x="623" y="0"/>
                      <a:pt x="58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4940010" y="3921682"/>
                <a:ext cx="17349" cy="38097"/>
              </a:xfrm>
              <a:custGeom>
                <a:avLst/>
                <a:gdLst/>
                <a:ahLst/>
                <a:cxnLst/>
                <a:rect l="l" t="t" r="r" b="b"/>
                <a:pathLst>
                  <a:path w="638" h="1401" extrusionOk="0">
                    <a:moveTo>
                      <a:pt x="120" y="1"/>
                    </a:moveTo>
                    <a:cubicBezTo>
                      <a:pt x="110" y="1"/>
                      <a:pt x="100" y="2"/>
                      <a:pt x="90" y="5"/>
                    </a:cubicBezTo>
                    <a:lnTo>
                      <a:pt x="88" y="7"/>
                    </a:lnTo>
                    <a:cubicBezTo>
                      <a:pt x="32" y="23"/>
                      <a:pt x="1" y="85"/>
                      <a:pt x="20" y="140"/>
                    </a:cubicBezTo>
                    <a:lnTo>
                      <a:pt x="380" y="1227"/>
                    </a:lnTo>
                    <a:lnTo>
                      <a:pt x="437" y="1400"/>
                    </a:lnTo>
                    <a:cubicBezTo>
                      <a:pt x="463" y="1397"/>
                      <a:pt x="490" y="1391"/>
                      <a:pt x="518" y="1383"/>
                    </a:cubicBezTo>
                    <a:cubicBezTo>
                      <a:pt x="563" y="1369"/>
                      <a:pt x="602" y="1350"/>
                      <a:pt x="637" y="1329"/>
                    </a:cubicBezTo>
                    <a:lnTo>
                      <a:pt x="583" y="1164"/>
                    </a:lnTo>
                    <a:lnTo>
                      <a:pt x="221" y="74"/>
                    </a:lnTo>
                    <a:cubicBezTo>
                      <a:pt x="206" y="30"/>
                      <a:pt x="164" y="1"/>
                      <a:pt x="120"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5072340" y="3946456"/>
                <a:ext cx="17322" cy="38097"/>
              </a:xfrm>
              <a:custGeom>
                <a:avLst/>
                <a:gdLst/>
                <a:ahLst/>
                <a:cxnLst/>
                <a:rect l="l" t="t" r="r" b="b"/>
                <a:pathLst>
                  <a:path w="637" h="1401" extrusionOk="0">
                    <a:moveTo>
                      <a:pt x="200" y="1"/>
                    </a:moveTo>
                    <a:cubicBezTo>
                      <a:pt x="175" y="4"/>
                      <a:pt x="148" y="10"/>
                      <a:pt x="119" y="20"/>
                    </a:cubicBezTo>
                    <a:cubicBezTo>
                      <a:pt x="75" y="34"/>
                      <a:pt x="35" y="51"/>
                      <a:pt x="0" y="74"/>
                    </a:cubicBezTo>
                    <a:lnTo>
                      <a:pt x="54" y="239"/>
                    </a:lnTo>
                    <a:lnTo>
                      <a:pt x="416" y="1327"/>
                    </a:lnTo>
                    <a:cubicBezTo>
                      <a:pt x="432" y="1372"/>
                      <a:pt x="473" y="1400"/>
                      <a:pt x="517" y="1400"/>
                    </a:cubicBezTo>
                    <a:cubicBezTo>
                      <a:pt x="527" y="1400"/>
                      <a:pt x="537" y="1399"/>
                      <a:pt x="548" y="1395"/>
                    </a:cubicBezTo>
                    <a:lnTo>
                      <a:pt x="549" y="1395"/>
                    </a:lnTo>
                    <a:cubicBezTo>
                      <a:pt x="605" y="1378"/>
                      <a:pt x="637" y="1318"/>
                      <a:pt x="618" y="1261"/>
                    </a:cubicBezTo>
                    <a:lnTo>
                      <a:pt x="257" y="175"/>
                    </a:lnTo>
                    <a:lnTo>
                      <a:pt x="200"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5049197" y="3890516"/>
                <a:ext cx="35622" cy="62869"/>
              </a:xfrm>
              <a:custGeom>
                <a:avLst/>
                <a:gdLst/>
                <a:ahLst/>
                <a:cxnLst/>
                <a:rect l="l" t="t" r="r" b="b"/>
                <a:pathLst>
                  <a:path w="1310" h="2312" extrusionOk="0">
                    <a:moveTo>
                      <a:pt x="582" y="1"/>
                    </a:moveTo>
                    <a:cubicBezTo>
                      <a:pt x="465" y="1"/>
                      <a:pt x="215" y="25"/>
                      <a:pt x="1" y="209"/>
                    </a:cubicBezTo>
                    <a:lnTo>
                      <a:pt x="662" y="2308"/>
                    </a:lnTo>
                    <a:cubicBezTo>
                      <a:pt x="662" y="2308"/>
                      <a:pt x="687" y="2311"/>
                      <a:pt x="729" y="2311"/>
                    </a:cubicBezTo>
                    <a:cubicBezTo>
                      <a:pt x="845" y="2311"/>
                      <a:pt x="1095" y="2287"/>
                      <a:pt x="1310" y="2104"/>
                    </a:cubicBezTo>
                    <a:lnTo>
                      <a:pt x="648" y="4"/>
                    </a:lnTo>
                    <a:cubicBezTo>
                      <a:pt x="648" y="4"/>
                      <a:pt x="624" y="1"/>
                      <a:pt x="582"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5044329" y="3859350"/>
                <a:ext cx="17322" cy="38097"/>
              </a:xfrm>
              <a:custGeom>
                <a:avLst/>
                <a:gdLst/>
                <a:ahLst/>
                <a:cxnLst/>
                <a:rect l="l" t="t" r="r" b="b"/>
                <a:pathLst>
                  <a:path w="637" h="1401" extrusionOk="0">
                    <a:moveTo>
                      <a:pt x="121" y="1"/>
                    </a:moveTo>
                    <a:cubicBezTo>
                      <a:pt x="111" y="1"/>
                      <a:pt x="100" y="2"/>
                      <a:pt x="89" y="6"/>
                    </a:cubicBezTo>
                    <a:lnTo>
                      <a:pt x="88" y="6"/>
                    </a:lnTo>
                    <a:cubicBezTo>
                      <a:pt x="32" y="23"/>
                      <a:pt x="0" y="84"/>
                      <a:pt x="21" y="141"/>
                    </a:cubicBezTo>
                    <a:lnTo>
                      <a:pt x="381" y="1226"/>
                    </a:lnTo>
                    <a:lnTo>
                      <a:pt x="437" y="1401"/>
                    </a:lnTo>
                    <a:cubicBezTo>
                      <a:pt x="462" y="1398"/>
                      <a:pt x="491" y="1391"/>
                      <a:pt x="519" y="1382"/>
                    </a:cubicBezTo>
                    <a:cubicBezTo>
                      <a:pt x="564" y="1367"/>
                      <a:pt x="602" y="1350"/>
                      <a:pt x="637" y="1328"/>
                    </a:cubicBezTo>
                    <a:lnTo>
                      <a:pt x="583" y="1163"/>
                    </a:lnTo>
                    <a:lnTo>
                      <a:pt x="223" y="74"/>
                    </a:lnTo>
                    <a:cubicBezTo>
                      <a:pt x="207" y="29"/>
                      <a:pt x="166" y="1"/>
                      <a:pt x="12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a:off x="5185117" y="3910885"/>
                <a:ext cx="18518" cy="41849"/>
              </a:xfrm>
              <a:custGeom>
                <a:avLst/>
                <a:gdLst/>
                <a:ahLst/>
                <a:cxnLst/>
                <a:rect l="l" t="t" r="r" b="b"/>
                <a:pathLst>
                  <a:path w="681" h="1539" extrusionOk="0">
                    <a:moveTo>
                      <a:pt x="202" y="1"/>
                    </a:moveTo>
                    <a:cubicBezTo>
                      <a:pt x="175" y="4"/>
                      <a:pt x="148" y="10"/>
                      <a:pt x="119" y="20"/>
                    </a:cubicBezTo>
                    <a:cubicBezTo>
                      <a:pt x="75" y="33"/>
                      <a:pt x="35" y="52"/>
                      <a:pt x="0" y="72"/>
                    </a:cubicBezTo>
                    <a:lnTo>
                      <a:pt x="54" y="239"/>
                    </a:lnTo>
                    <a:lnTo>
                      <a:pt x="459" y="1466"/>
                    </a:lnTo>
                    <a:cubicBezTo>
                      <a:pt x="474" y="1510"/>
                      <a:pt x="516" y="1539"/>
                      <a:pt x="561" y="1539"/>
                    </a:cubicBezTo>
                    <a:cubicBezTo>
                      <a:pt x="571" y="1539"/>
                      <a:pt x="582" y="1537"/>
                      <a:pt x="592" y="1534"/>
                    </a:cubicBezTo>
                    <a:lnTo>
                      <a:pt x="594" y="1532"/>
                    </a:lnTo>
                    <a:cubicBezTo>
                      <a:pt x="649" y="1515"/>
                      <a:pt x="681" y="1455"/>
                      <a:pt x="660" y="1399"/>
                    </a:cubicBezTo>
                    <a:lnTo>
                      <a:pt x="257" y="175"/>
                    </a:lnTo>
                    <a:lnTo>
                      <a:pt x="202"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5161974" y="3854972"/>
                <a:ext cx="35622" cy="62842"/>
              </a:xfrm>
              <a:custGeom>
                <a:avLst/>
                <a:gdLst/>
                <a:ahLst/>
                <a:cxnLst/>
                <a:rect l="l" t="t" r="r" b="b"/>
                <a:pathLst>
                  <a:path w="1310" h="2311" extrusionOk="0">
                    <a:moveTo>
                      <a:pt x="582" y="0"/>
                    </a:moveTo>
                    <a:cubicBezTo>
                      <a:pt x="465" y="0"/>
                      <a:pt x="215" y="24"/>
                      <a:pt x="0" y="208"/>
                    </a:cubicBezTo>
                    <a:lnTo>
                      <a:pt x="662" y="2308"/>
                    </a:lnTo>
                    <a:cubicBezTo>
                      <a:pt x="662" y="2308"/>
                      <a:pt x="687" y="2311"/>
                      <a:pt x="729" y="2311"/>
                    </a:cubicBezTo>
                    <a:cubicBezTo>
                      <a:pt x="845" y="2311"/>
                      <a:pt x="1096" y="2287"/>
                      <a:pt x="1310" y="2103"/>
                    </a:cubicBezTo>
                    <a:lnTo>
                      <a:pt x="648" y="3"/>
                    </a:lnTo>
                    <a:cubicBezTo>
                      <a:pt x="648" y="3"/>
                      <a:pt x="623" y="0"/>
                      <a:pt x="58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5157134" y="3823807"/>
                <a:ext cx="17349" cy="38097"/>
              </a:xfrm>
              <a:custGeom>
                <a:avLst/>
                <a:gdLst/>
                <a:ahLst/>
                <a:cxnLst/>
                <a:rect l="l" t="t" r="r" b="b"/>
                <a:pathLst>
                  <a:path w="638" h="1401" extrusionOk="0">
                    <a:moveTo>
                      <a:pt x="120" y="0"/>
                    </a:moveTo>
                    <a:cubicBezTo>
                      <a:pt x="109" y="0"/>
                      <a:pt x="99" y="2"/>
                      <a:pt x="88" y="5"/>
                    </a:cubicBezTo>
                    <a:lnTo>
                      <a:pt x="86" y="5"/>
                    </a:lnTo>
                    <a:cubicBezTo>
                      <a:pt x="32" y="23"/>
                      <a:pt x="1" y="83"/>
                      <a:pt x="20" y="138"/>
                    </a:cubicBezTo>
                    <a:lnTo>
                      <a:pt x="380" y="1226"/>
                    </a:lnTo>
                    <a:lnTo>
                      <a:pt x="436" y="1400"/>
                    </a:lnTo>
                    <a:cubicBezTo>
                      <a:pt x="463" y="1395"/>
                      <a:pt x="489" y="1391"/>
                      <a:pt x="518" y="1381"/>
                    </a:cubicBezTo>
                    <a:cubicBezTo>
                      <a:pt x="562" y="1367"/>
                      <a:pt x="602" y="1349"/>
                      <a:pt x="637" y="1327"/>
                    </a:cubicBezTo>
                    <a:lnTo>
                      <a:pt x="583" y="1162"/>
                    </a:lnTo>
                    <a:lnTo>
                      <a:pt x="221" y="72"/>
                    </a:lnTo>
                    <a:cubicBezTo>
                      <a:pt x="206" y="28"/>
                      <a:pt x="165" y="0"/>
                      <a:pt x="12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5306325" y="3902101"/>
                <a:ext cx="19715" cy="45547"/>
              </a:xfrm>
              <a:custGeom>
                <a:avLst/>
                <a:gdLst/>
                <a:ahLst/>
                <a:cxnLst/>
                <a:rect l="l" t="t" r="r" b="b"/>
                <a:pathLst>
                  <a:path w="725" h="1675" extrusionOk="0">
                    <a:moveTo>
                      <a:pt x="202" y="0"/>
                    </a:moveTo>
                    <a:cubicBezTo>
                      <a:pt x="175" y="5"/>
                      <a:pt x="148" y="10"/>
                      <a:pt x="120" y="19"/>
                    </a:cubicBezTo>
                    <a:cubicBezTo>
                      <a:pt x="75" y="33"/>
                      <a:pt x="36" y="51"/>
                      <a:pt x="1" y="73"/>
                    </a:cubicBezTo>
                    <a:lnTo>
                      <a:pt x="55" y="238"/>
                    </a:lnTo>
                    <a:lnTo>
                      <a:pt x="502" y="1601"/>
                    </a:lnTo>
                    <a:cubicBezTo>
                      <a:pt x="518" y="1646"/>
                      <a:pt x="559" y="1675"/>
                      <a:pt x="604" y="1675"/>
                    </a:cubicBezTo>
                    <a:cubicBezTo>
                      <a:pt x="614" y="1675"/>
                      <a:pt x="625" y="1673"/>
                      <a:pt x="636" y="1670"/>
                    </a:cubicBezTo>
                    <a:lnTo>
                      <a:pt x="637" y="1670"/>
                    </a:lnTo>
                    <a:cubicBezTo>
                      <a:pt x="693" y="1652"/>
                      <a:pt x="724" y="1592"/>
                      <a:pt x="705" y="1535"/>
                    </a:cubicBezTo>
                    <a:lnTo>
                      <a:pt x="258" y="175"/>
                    </a:lnTo>
                    <a:lnTo>
                      <a:pt x="202" y="0"/>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5283209" y="3846215"/>
                <a:ext cx="35622" cy="62787"/>
              </a:xfrm>
              <a:custGeom>
                <a:avLst/>
                <a:gdLst/>
                <a:ahLst/>
                <a:cxnLst/>
                <a:rect l="l" t="t" r="r" b="b"/>
                <a:pathLst>
                  <a:path w="1310" h="2309" extrusionOk="0">
                    <a:moveTo>
                      <a:pt x="581" y="0"/>
                    </a:moveTo>
                    <a:cubicBezTo>
                      <a:pt x="464" y="0"/>
                      <a:pt x="214" y="24"/>
                      <a:pt x="0" y="206"/>
                    </a:cubicBezTo>
                    <a:lnTo>
                      <a:pt x="662" y="2306"/>
                    </a:lnTo>
                    <a:cubicBezTo>
                      <a:pt x="662" y="2306"/>
                      <a:pt x="687" y="2309"/>
                      <a:pt x="728" y="2309"/>
                    </a:cubicBezTo>
                    <a:cubicBezTo>
                      <a:pt x="845" y="2309"/>
                      <a:pt x="1095" y="2285"/>
                      <a:pt x="1309" y="2101"/>
                    </a:cubicBezTo>
                    <a:lnTo>
                      <a:pt x="648" y="3"/>
                    </a:lnTo>
                    <a:cubicBezTo>
                      <a:pt x="648" y="3"/>
                      <a:pt x="623" y="0"/>
                      <a:pt x="58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5280707" y="3822474"/>
                <a:ext cx="14983" cy="30619"/>
              </a:xfrm>
              <a:custGeom>
                <a:avLst/>
                <a:gdLst/>
                <a:ahLst/>
                <a:cxnLst/>
                <a:rect l="l" t="t" r="r" b="b"/>
                <a:pathLst>
                  <a:path w="551" h="1126" extrusionOk="0">
                    <a:moveTo>
                      <a:pt x="121" y="0"/>
                    </a:moveTo>
                    <a:cubicBezTo>
                      <a:pt x="110" y="0"/>
                      <a:pt x="100" y="2"/>
                      <a:pt x="89" y="5"/>
                    </a:cubicBezTo>
                    <a:lnTo>
                      <a:pt x="87" y="5"/>
                    </a:lnTo>
                    <a:cubicBezTo>
                      <a:pt x="32" y="22"/>
                      <a:pt x="0" y="83"/>
                      <a:pt x="19" y="140"/>
                    </a:cubicBezTo>
                    <a:lnTo>
                      <a:pt x="294" y="952"/>
                    </a:lnTo>
                    <a:lnTo>
                      <a:pt x="349" y="1125"/>
                    </a:lnTo>
                    <a:cubicBezTo>
                      <a:pt x="376" y="1122"/>
                      <a:pt x="403" y="1116"/>
                      <a:pt x="432" y="1108"/>
                    </a:cubicBezTo>
                    <a:cubicBezTo>
                      <a:pt x="476" y="1094"/>
                      <a:pt x="516" y="1075"/>
                      <a:pt x="551" y="1054"/>
                    </a:cubicBezTo>
                    <a:lnTo>
                      <a:pt x="497" y="887"/>
                    </a:lnTo>
                    <a:lnTo>
                      <a:pt x="221" y="73"/>
                    </a:lnTo>
                    <a:cubicBezTo>
                      <a:pt x="207" y="28"/>
                      <a:pt x="166" y="0"/>
                      <a:pt x="12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5164177" y="4388539"/>
                <a:ext cx="57240" cy="63440"/>
              </a:xfrm>
              <a:custGeom>
                <a:avLst/>
                <a:gdLst/>
                <a:ahLst/>
                <a:cxnLst/>
                <a:rect l="l" t="t" r="r" b="b"/>
                <a:pathLst>
                  <a:path w="2105" h="2333" extrusionOk="0">
                    <a:moveTo>
                      <a:pt x="2088" y="0"/>
                    </a:moveTo>
                    <a:cubicBezTo>
                      <a:pt x="2083" y="0"/>
                      <a:pt x="2079" y="3"/>
                      <a:pt x="2076" y="6"/>
                    </a:cubicBezTo>
                    <a:lnTo>
                      <a:pt x="7" y="2306"/>
                    </a:lnTo>
                    <a:cubicBezTo>
                      <a:pt x="0" y="2312"/>
                      <a:pt x="0" y="2321"/>
                      <a:pt x="7" y="2328"/>
                    </a:cubicBezTo>
                    <a:cubicBezTo>
                      <a:pt x="10" y="2331"/>
                      <a:pt x="15" y="2333"/>
                      <a:pt x="18" y="2333"/>
                    </a:cubicBezTo>
                    <a:cubicBezTo>
                      <a:pt x="23" y="2333"/>
                      <a:pt x="26" y="2331"/>
                      <a:pt x="29" y="2326"/>
                    </a:cubicBezTo>
                    <a:lnTo>
                      <a:pt x="2100" y="27"/>
                    </a:lnTo>
                    <a:cubicBezTo>
                      <a:pt x="2105" y="20"/>
                      <a:pt x="2105" y="11"/>
                      <a:pt x="2098" y="5"/>
                    </a:cubicBezTo>
                    <a:cubicBezTo>
                      <a:pt x="2096" y="2"/>
                      <a:pt x="2092" y="0"/>
                      <a:pt x="208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5094694" y="4388539"/>
                <a:ext cx="57295" cy="63440"/>
              </a:xfrm>
              <a:custGeom>
                <a:avLst/>
                <a:gdLst/>
                <a:ahLst/>
                <a:cxnLst/>
                <a:rect l="l" t="t" r="r" b="b"/>
                <a:pathLst>
                  <a:path w="2107" h="2333" extrusionOk="0">
                    <a:moveTo>
                      <a:pt x="18" y="0"/>
                    </a:moveTo>
                    <a:cubicBezTo>
                      <a:pt x="14" y="0"/>
                      <a:pt x="11" y="2"/>
                      <a:pt x="8" y="5"/>
                    </a:cubicBezTo>
                    <a:cubicBezTo>
                      <a:pt x="2" y="11"/>
                      <a:pt x="0" y="20"/>
                      <a:pt x="7" y="27"/>
                    </a:cubicBezTo>
                    <a:lnTo>
                      <a:pt x="2076" y="2326"/>
                    </a:lnTo>
                    <a:cubicBezTo>
                      <a:pt x="2079" y="2331"/>
                      <a:pt x="2084" y="2333"/>
                      <a:pt x="2089" y="2333"/>
                    </a:cubicBezTo>
                    <a:cubicBezTo>
                      <a:pt x="2092" y="2333"/>
                      <a:pt x="2095" y="2331"/>
                      <a:pt x="2098" y="2328"/>
                    </a:cubicBezTo>
                    <a:cubicBezTo>
                      <a:pt x="2106" y="2321"/>
                      <a:pt x="2106" y="2312"/>
                      <a:pt x="2100" y="2306"/>
                    </a:cubicBezTo>
                    <a:lnTo>
                      <a:pt x="31" y="6"/>
                    </a:lnTo>
                    <a:cubicBezTo>
                      <a:pt x="27" y="3"/>
                      <a:pt x="22" y="0"/>
                      <a:pt x="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5157786" y="4317451"/>
                <a:ext cx="143114" cy="153801"/>
              </a:xfrm>
              <a:custGeom>
                <a:avLst/>
                <a:gdLst/>
                <a:ahLst/>
                <a:cxnLst/>
                <a:rect l="l" t="t" r="r" b="b"/>
                <a:pathLst>
                  <a:path w="5263" h="5656" extrusionOk="0">
                    <a:moveTo>
                      <a:pt x="74" y="0"/>
                    </a:moveTo>
                    <a:lnTo>
                      <a:pt x="1" y="67"/>
                    </a:lnTo>
                    <a:lnTo>
                      <a:pt x="5191" y="5656"/>
                    </a:lnTo>
                    <a:lnTo>
                      <a:pt x="5263" y="5589"/>
                    </a:lnTo>
                    <a:lnTo>
                      <a:pt x="7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5293244" y="4464005"/>
                <a:ext cx="41387" cy="50741"/>
              </a:xfrm>
              <a:custGeom>
                <a:avLst/>
                <a:gdLst/>
                <a:ahLst/>
                <a:cxnLst/>
                <a:rect l="l" t="t" r="r" b="b"/>
                <a:pathLst>
                  <a:path w="1522" h="1866" extrusionOk="0">
                    <a:moveTo>
                      <a:pt x="498" y="0"/>
                    </a:moveTo>
                    <a:cubicBezTo>
                      <a:pt x="498" y="0"/>
                      <a:pt x="341" y="0"/>
                      <a:pt x="177" y="146"/>
                    </a:cubicBezTo>
                    <a:cubicBezTo>
                      <a:pt x="22" y="284"/>
                      <a:pt x="1" y="453"/>
                      <a:pt x="1" y="453"/>
                    </a:cubicBezTo>
                    <a:lnTo>
                      <a:pt x="60" y="1695"/>
                    </a:lnTo>
                    <a:cubicBezTo>
                      <a:pt x="60" y="1695"/>
                      <a:pt x="206" y="1865"/>
                      <a:pt x="756" y="1865"/>
                    </a:cubicBezTo>
                    <a:cubicBezTo>
                      <a:pt x="1307" y="1865"/>
                      <a:pt x="1521" y="1695"/>
                      <a:pt x="1521" y="1695"/>
                    </a:cubicBezTo>
                    <a:lnTo>
                      <a:pt x="498"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5015203" y="4317696"/>
                <a:ext cx="143169" cy="153774"/>
              </a:xfrm>
              <a:custGeom>
                <a:avLst/>
                <a:gdLst/>
                <a:ahLst/>
                <a:cxnLst/>
                <a:rect l="l" t="t" r="r" b="b"/>
                <a:pathLst>
                  <a:path w="5265" h="5655" extrusionOk="0">
                    <a:moveTo>
                      <a:pt x="5191" y="1"/>
                    </a:moveTo>
                    <a:lnTo>
                      <a:pt x="0" y="5588"/>
                    </a:lnTo>
                    <a:lnTo>
                      <a:pt x="72" y="5655"/>
                    </a:lnTo>
                    <a:lnTo>
                      <a:pt x="5264" y="67"/>
                    </a:lnTo>
                    <a:lnTo>
                      <a:pt x="5191"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4981536" y="4464005"/>
                <a:ext cx="41360" cy="50741"/>
              </a:xfrm>
              <a:custGeom>
                <a:avLst/>
                <a:gdLst/>
                <a:ahLst/>
                <a:cxnLst/>
                <a:rect l="l" t="t" r="r" b="b"/>
                <a:pathLst>
                  <a:path w="1521" h="1866" extrusionOk="0">
                    <a:moveTo>
                      <a:pt x="1022" y="0"/>
                    </a:moveTo>
                    <a:lnTo>
                      <a:pt x="0" y="1695"/>
                    </a:lnTo>
                    <a:cubicBezTo>
                      <a:pt x="0" y="1695"/>
                      <a:pt x="213" y="1865"/>
                      <a:pt x="764" y="1865"/>
                    </a:cubicBezTo>
                    <a:cubicBezTo>
                      <a:pt x="1316" y="1865"/>
                      <a:pt x="1462" y="1695"/>
                      <a:pt x="1462" y="1695"/>
                    </a:cubicBezTo>
                    <a:lnTo>
                      <a:pt x="1521" y="453"/>
                    </a:lnTo>
                    <a:cubicBezTo>
                      <a:pt x="1521" y="453"/>
                      <a:pt x="1498" y="284"/>
                      <a:pt x="1345" y="146"/>
                    </a:cubicBezTo>
                    <a:cubicBezTo>
                      <a:pt x="1179" y="0"/>
                      <a:pt x="1024" y="0"/>
                      <a:pt x="1024"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5143319" y="4064836"/>
                <a:ext cx="29477" cy="393340"/>
              </a:xfrm>
              <a:custGeom>
                <a:avLst/>
                <a:gdLst/>
                <a:ahLst/>
                <a:cxnLst/>
                <a:rect l="l" t="t" r="r" b="b"/>
                <a:pathLst>
                  <a:path w="1084" h="14465" extrusionOk="0">
                    <a:moveTo>
                      <a:pt x="1" y="1"/>
                    </a:moveTo>
                    <a:lnTo>
                      <a:pt x="1" y="14464"/>
                    </a:lnTo>
                    <a:lnTo>
                      <a:pt x="1083" y="14464"/>
                    </a:lnTo>
                    <a:lnTo>
                      <a:pt x="108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5143319" y="4454460"/>
                <a:ext cx="29477" cy="7668"/>
              </a:xfrm>
              <a:custGeom>
                <a:avLst/>
                <a:gdLst/>
                <a:ahLst/>
                <a:cxnLst/>
                <a:rect l="l" t="t" r="r" b="b"/>
                <a:pathLst>
                  <a:path w="1084" h="282" extrusionOk="0">
                    <a:moveTo>
                      <a:pt x="583" y="1"/>
                    </a:moveTo>
                    <a:cubicBezTo>
                      <a:pt x="210" y="1"/>
                      <a:pt x="1" y="139"/>
                      <a:pt x="1" y="139"/>
                    </a:cubicBezTo>
                    <a:cubicBezTo>
                      <a:pt x="171" y="246"/>
                      <a:pt x="348" y="282"/>
                      <a:pt x="509" y="282"/>
                    </a:cubicBezTo>
                    <a:cubicBezTo>
                      <a:pt x="829" y="282"/>
                      <a:pt x="1083" y="139"/>
                      <a:pt x="1083" y="139"/>
                    </a:cubicBezTo>
                    <a:cubicBezTo>
                      <a:pt x="1083" y="139"/>
                      <a:pt x="955" y="1"/>
                      <a:pt x="583"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5168501" y="4064836"/>
                <a:ext cx="4296" cy="395189"/>
              </a:xfrm>
              <a:custGeom>
                <a:avLst/>
                <a:gdLst/>
                <a:ahLst/>
                <a:cxnLst/>
                <a:rect l="l" t="t" r="r" b="b"/>
                <a:pathLst>
                  <a:path w="158" h="14533" extrusionOk="0">
                    <a:moveTo>
                      <a:pt x="0" y="1"/>
                    </a:moveTo>
                    <a:lnTo>
                      <a:pt x="0" y="14532"/>
                    </a:lnTo>
                    <a:cubicBezTo>
                      <a:pt x="98" y="14499"/>
                      <a:pt x="157" y="14466"/>
                      <a:pt x="157" y="14466"/>
                    </a:cubicBezTo>
                    <a:lnTo>
                      <a:pt x="157"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5147343" y="4064836"/>
                <a:ext cx="9082" cy="397255"/>
              </a:xfrm>
              <a:custGeom>
                <a:avLst/>
                <a:gdLst/>
                <a:ahLst/>
                <a:cxnLst/>
                <a:rect l="l" t="t" r="r" b="b"/>
                <a:pathLst>
                  <a:path w="334" h="14609" extrusionOk="0">
                    <a:moveTo>
                      <a:pt x="0" y="1"/>
                    </a:moveTo>
                    <a:lnTo>
                      <a:pt x="0" y="14539"/>
                    </a:lnTo>
                    <a:cubicBezTo>
                      <a:pt x="113" y="14585"/>
                      <a:pt x="227" y="14605"/>
                      <a:pt x="334" y="14609"/>
                    </a:cubicBezTo>
                    <a:lnTo>
                      <a:pt x="33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5035001" y="3970578"/>
                <a:ext cx="335555" cy="146486"/>
              </a:xfrm>
              <a:custGeom>
                <a:avLst/>
                <a:gdLst/>
                <a:ahLst/>
                <a:cxnLst/>
                <a:rect l="l" t="t" r="r" b="b"/>
                <a:pathLst>
                  <a:path w="12340" h="5387" extrusionOk="0">
                    <a:moveTo>
                      <a:pt x="12022" y="1"/>
                    </a:moveTo>
                    <a:lnTo>
                      <a:pt x="20" y="4560"/>
                    </a:lnTo>
                    <a:lnTo>
                      <a:pt x="1" y="5387"/>
                    </a:lnTo>
                    <a:lnTo>
                      <a:pt x="1" y="5387"/>
                    </a:lnTo>
                    <a:lnTo>
                      <a:pt x="12339" y="761"/>
                    </a:lnTo>
                    <a:cubicBezTo>
                      <a:pt x="12284" y="382"/>
                      <a:pt x="12022" y="1"/>
                      <a:pt x="12022"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5035355" y="3984692"/>
                <a:ext cx="331096" cy="132264"/>
              </a:xfrm>
              <a:custGeom>
                <a:avLst/>
                <a:gdLst/>
                <a:ahLst/>
                <a:cxnLst/>
                <a:rect l="l" t="t" r="r" b="b"/>
                <a:pathLst>
                  <a:path w="12176" h="4864" extrusionOk="0">
                    <a:moveTo>
                      <a:pt x="12009" y="1"/>
                    </a:moveTo>
                    <a:lnTo>
                      <a:pt x="7" y="4560"/>
                    </a:lnTo>
                    <a:lnTo>
                      <a:pt x="0" y="4863"/>
                    </a:lnTo>
                    <a:lnTo>
                      <a:pt x="12175" y="297"/>
                    </a:lnTo>
                    <a:cubicBezTo>
                      <a:pt x="12093" y="123"/>
                      <a:pt x="12009" y="1"/>
                      <a:pt x="120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5035518" y="3970578"/>
                <a:ext cx="326392" cy="130306"/>
              </a:xfrm>
              <a:custGeom>
                <a:avLst/>
                <a:gdLst/>
                <a:ahLst/>
                <a:cxnLst/>
                <a:rect l="l" t="t" r="r" b="b"/>
                <a:pathLst>
                  <a:path w="12003" h="4792" extrusionOk="0">
                    <a:moveTo>
                      <a:pt x="12003" y="1"/>
                    </a:moveTo>
                    <a:lnTo>
                      <a:pt x="1" y="4560"/>
                    </a:lnTo>
                    <a:lnTo>
                      <a:pt x="1" y="4792"/>
                    </a:lnTo>
                    <a:lnTo>
                      <a:pt x="12003" y="232"/>
                    </a:lnTo>
                    <a:lnTo>
                      <a:pt x="1200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5343582" y="3924401"/>
                <a:ext cx="50524" cy="74290"/>
              </a:xfrm>
              <a:custGeom>
                <a:avLst/>
                <a:gdLst/>
                <a:ahLst/>
                <a:cxnLst/>
                <a:rect l="l" t="t" r="r" b="b"/>
                <a:pathLst>
                  <a:path w="1858" h="2732" extrusionOk="0">
                    <a:moveTo>
                      <a:pt x="1192" y="1"/>
                    </a:moveTo>
                    <a:cubicBezTo>
                      <a:pt x="967" y="69"/>
                      <a:pt x="738" y="120"/>
                      <a:pt x="508" y="172"/>
                    </a:cubicBezTo>
                    <a:cubicBezTo>
                      <a:pt x="410" y="194"/>
                      <a:pt x="311" y="216"/>
                      <a:pt x="213" y="239"/>
                    </a:cubicBezTo>
                    <a:lnTo>
                      <a:pt x="675" y="1699"/>
                    </a:lnTo>
                    <a:lnTo>
                      <a:pt x="0" y="1945"/>
                    </a:lnTo>
                    <a:lnTo>
                      <a:pt x="243" y="2732"/>
                    </a:lnTo>
                    <a:lnTo>
                      <a:pt x="1857" y="2197"/>
                    </a:lnTo>
                    <a:lnTo>
                      <a:pt x="1192"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5133392" y="4041748"/>
                <a:ext cx="49137" cy="55255"/>
              </a:xfrm>
              <a:custGeom>
                <a:avLst/>
                <a:gdLst/>
                <a:ahLst/>
                <a:cxnLst/>
                <a:rect l="l" t="t" r="r" b="b"/>
                <a:pathLst>
                  <a:path w="1807" h="2032" extrusionOk="0">
                    <a:moveTo>
                      <a:pt x="1453" y="1"/>
                    </a:moveTo>
                    <a:cubicBezTo>
                      <a:pt x="1077" y="148"/>
                      <a:pt x="701" y="320"/>
                      <a:pt x="321" y="461"/>
                    </a:cubicBezTo>
                    <a:cubicBezTo>
                      <a:pt x="215" y="932"/>
                      <a:pt x="107" y="1405"/>
                      <a:pt x="1" y="1878"/>
                    </a:cubicBezTo>
                    <a:cubicBezTo>
                      <a:pt x="240" y="1983"/>
                      <a:pt x="568" y="2031"/>
                      <a:pt x="898" y="2031"/>
                    </a:cubicBezTo>
                    <a:cubicBezTo>
                      <a:pt x="1228" y="2031"/>
                      <a:pt x="1560" y="1983"/>
                      <a:pt x="1807" y="1897"/>
                    </a:cubicBezTo>
                    <a:cubicBezTo>
                      <a:pt x="1686" y="1257"/>
                      <a:pt x="1574" y="640"/>
                      <a:pt x="1453"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4125767" y="3364808"/>
                <a:ext cx="409818" cy="330525"/>
              </a:xfrm>
              <a:custGeom>
                <a:avLst/>
                <a:gdLst/>
                <a:ahLst/>
                <a:cxnLst/>
                <a:rect l="l" t="t" r="r" b="b"/>
                <a:pathLst>
                  <a:path w="15071" h="12155" extrusionOk="0">
                    <a:moveTo>
                      <a:pt x="5967" y="1"/>
                    </a:moveTo>
                    <a:cubicBezTo>
                      <a:pt x="3518" y="1"/>
                      <a:pt x="1580" y="560"/>
                      <a:pt x="1085" y="1494"/>
                    </a:cubicBezTo>
                    <a:lnTo>
                      <a:pt x="1" y="10193"/>
                    </a:lnTo>
                    <a:cubicBezTo>
                      <a:pt x="163" y="9041"/>
                      <a:pt x="2209" y="8328"/>
                      <a:pt x="4937" y="8328"/>
                    </a:cubicBezTo>
                    <a:cubicBezTo>
                      <a:pt x="5703" y="8328"/>
                      <a:pt x="6522" y="8384"/>
                      <a:pt x="7369" y="8502"/>
                    </a:cubicBezTo>
                    <a:cubicBezTo>
                      <a:pt x="11202" y="9040"/>
                      <a:pt x="14151" y="10655"/>
                      <a:pt x="13992" y="12121"/>
                    </a:cubicBezTo>
                    <a:lnTo>
                      <a:pt x="13992" y="12121"/>
                    </a:lnTo>
                    <a:lnTo>
                      <a:pt x="15070" y="3477"/>
                    </a:lnTo>
                    <a:cubicBezTo>
                      <a:pt x="14809" y="2104"/>
                      <a:pt x="11992" y="676"/>
                      <a:pt x="8437" y="177"/>
                    </a:cubicBezTo>
                    <a:cubicBezTo>
                      <a:pt x="7582" y="57"/>
                      <a:pt x="6748" y="1"/>
                      <a:pt x="5967" y="1"/>
                    </a:cubicBezTo>
                    <a:close/>
                    <a:moveTo>
                      <a:pt x="13992" y="12121"/>
                    </a:moveTo>
                    <a:lnTo>
                      <a:pt x="13988" y="12154"/>
                    </a:lnTo>
                    <a:cubicBezTo>
                      <a:pt x="13990" y="12143"/>
                      <a:pt x="13991" y="12132"/>
                      <a:pt x="13992" y="12121"/>
                    </a:cubicBezTo>
                    <a:close/>
                  </a:path>
                </a:pathLst>
              </a:custGeom>
              <a:solidFill>
                <a:srgbClr val="AB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4121335" y="3607062"/>
                <a:ext cx="385807" cy="153366"/>
              </a:xfrm>
              <a:custGeom>
                <a:avLst/>
                <a:gdLst/>
                <a:ahLst/>
                <a:cxnLst/>
                <a:rect l="l" t="t" r="r" b="b"/>
                <a:pathLst>
                  <a:path w="14188" h="5640" extrusionOk="0">
                    <a:moveTo>
                      <a:pt x="5083" y="1"/>
                    </a:moveTo>
                    <a:cubicBezTo>
                      <a:pt x="2388" y="1"/>
                      <a:pt x="365" y="711"/>
                      <a:pt x="205" y="1854"/>
                    </a:cubicBezTo>
                    <a:cubicBezTo>
                      <a:pt x="0" y="3317"/>
                      <a:pt x="2919" y="4935"/>
                      <a:pt x="6723" y="5468"/>
                    </a:cubicBezTo>
                    <a:cubicBezTo>
                      <a:pt x="7552" y="5584"/>
                      <a:pt x="8355" y="5639"/>
                      <a:pt x="9106" y="5639"/>
                    </a:cubicBezTo>
                    <a:cubicBezTo>
                      <a:pt x="11799" y="5639"/>
                      <a:pt x="13822" y="4930"/>
                      <a:pt x="13983" y="3786"/>
                    </a:cubicBezTo>
                    <a:cubicBezTo>
                      <a:pt x="14188" y="2324"/>
                      <a:pt x="11269" y="705"/>
                      <a:pt x="7465" y="172"/>
                    </a:cubicBezTo>
                    <a:cubicBezTo>
                      <a:pt x="6636" y="56"/>
                      <a:pt x="5834" y="1"/>
                      <a:pt x="5083"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4123837" y="3575788"/>
                <a:ext cx="385454" cy="135337"/>
              </a:xfrm>
              <a:custGeom>
                <a:avLst/>
                <a:gdLst/>
                <a:ahLst/>
                <a:cxnLst/>
                <a:rect l="l" t="t" r="r" b="b"/>
                <a:pathLst>
                  <a:path w="14175" h="4977" extrusionOk="0">
                    <a:moveTo>
                      <a:pt x="5052" y="0"/>
                    </a:moveTo>
                    <a:cubicBezTo>
                      <a:pt x="2609" y="0"/>
                      <a:pt x="685" y="561"/>
                      <a:pt x="189" y="1497"/>
                    </a:cubicBezTo>
                    <a:lnTo>
                      <a:pt x="0" y="3017"/>
                    </a:lnTo>
                    <a:cubicBezTo>
                      <a:pt x="161" y="1865"/>
                      <a:pt x="2202" y="1150"/>
                      <a:pt x="4928" y="1150"/>
                    </a:cubicBezTo>
                    <a:cubicBezTo>
                      <a:pt x="5693" y="1150"/>
                      <a:pt x="6512" y="1207"/>
                      <a:pt x="7359" y="1325"/>
                    </a:cubicBezTo>
                    <a:cubicBezTo>
                      <a:pt x="11195" y="1863"/>
                      <a:pt x="14153" y="3480"/>
                      <a:pt x="13991" y="4946"/>
                    </a:cubicBezTo>
                    <a:lnTo>
                      <a:pt x="13991" y="4946"/>
                    </a:lnTo>
                    <a:lnTo>
                      <a:pt x="14175" y="3479"/>
                    </a:lnTo>
                    <a:cubicBezTo>
                      <a:pt x="13913" y="2106"/>
                      <a:pt x="11066" y="675"/>
                      <a:pt x="7511" y="176"/>
                    </a:cubicBezTo>
                    <a:cubicBezTo>
                      <a:pt x="6659" y="57"/>
                      <a:pt x="5829" y="0"/>
                      <a:pt x="5052" y="0"/>
                    </a:cubicBezTo>
                    <a:close/>
                    <a:moveTo>
                      <a:pt x="13991" y="4946"/>
                    </a:moveTo>
                    <a:lnTo>
                      <a:pt x="13988" y="4977"/>
                    </a:lnTo>
                    <a:cubicBezTo>
                      <a:pt x="13989" y="4967"/>
                      <a:pt x="13990" y="4957"/>
                      <a:pt x="13991" y="4946"/>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4126039" y="3575788"/>
                <a:ext cx="384828" cy="117825"/>
              </a:xfrm>
              <a:custGeom>
                <a:avLst/>
                <a:gdLst/>
                <a:ahLst/>
                <a:cxnLst/>
                <a:rect l="l" t="t" r="r" b="b"/>
                <a:pathLst>
                  <a:path w="14152" h="4333" extrusionOk="0">
                    <a:moveTo>
                      <a:pt x="4971" y="0"/>
                    </a:moveTo>
                    <a:cubicBezTo>
                      <a:pt x="2528" y="0"/>
                      <a:pt x="604" y="561"/>
                      <a:pt x="108" y="1497"/>
                    </a:cubicBezTo>
                    <a:lnTo>
                      <a:pt x="0" y="2371"/>
                    </a:lnTo>
                    <a:cubicBezTo>
                      <a:pt x="161" y="1220"/>
                      <a:pt x="2203" y="505"/>
                      <a:pt x="4930" y="505"/>
                    </a:cubicBezTo>
                    <a:cubicBezTo>
                      <a:pt x="5695" y="505"/>
                      <a:pt x="6513" y="561"/>
                      <a:pt x="7359" y="679"/>
                    </a:cubicBezTo>
                    <a:cubicBezTo>
                      <a:pt x="11194" y="1218"/>
                      <a:pt x="14152" y="2834"/>
                      <a:pt x="13991" y="4301"/>
                    </a:cubicBezTo>
                    <a:lnTo>
                      <a:pt x="13991" y="4301"/>
                    </a:lnTo>
                    <a:lnTo>
                      <a:pt x="14094" y="3479"/>
                    </a:lnTo>
                    <a:cubicBezTo>
                      <a:pt x="13832" y="2106"/>
                      <a:pt x="10985" y="675"/>
                      <a:pt x="7430" y="176"/>
                    </a:cubicBezTo>
                    <a:cubicBezTo>
                      <a:pt x="6578" y="57"/>
                      <a:pt x="5748" y="0"/>
                      <a:pt x="4971" y="0"/>
                    </a:cubicBezTo>
                    <a:close/>
                    <a:moveTo>
                      <a:pt x="13991" y="4301"/>
                    </a:moveTo>
                    <a:lnTo>
                      <a:pt x="13988" y="4333"/>
                    </a:lnTo>
                    <a:cubicBezTo>
                      <a:pt x="13989" y="4322"/>
                      <a:pt x="13990" y="4312"/>
                      <a:pt x="13991" y="430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4120709" y="3607715"/>
                <a:ext cx="383985" cy="153230"/>
              </a:xfrm>
              <a:custGeom>
                <a:avLst/>
                <a:gdLst/>
                <a:ahLst/>
                <a:cxnLst/>
                <a:rect l="l" t="t" r="r" b="b"/>
                <a:pathLst>
                  <a:path w="14121" h="5635" extrusionOk="0">
                    <a:moveTo>
                      <a:pt x="5082" y="37"/>
                    </a:moveTo>
                    <a:lnTo>
                      <a:pt x="5082" y="39"/>
                    </a:lnTo>
                    <a:cubicBezTo>
                      <a:pt x="5838" y="39"/>
                      <a:pt x="6646" y="93"/>
                      <a:pt x="7479" y="210"/>
                    </a:cubicBezTo>
                    <a:cubicBezTo>
                      <a:pt x="9316" y="467"/>
                      <a:pt x="11007" y="983"/>
                      <a:pt x="12235" y="1660"/>
                    </a:cubicBezTo>
                    <a:cubicBezTo>
                      <a:pt x="13460" y="2335"/>
                      <a:pt x="14080" y="3087"/>
                      <a:pt x="13984" y="3781"/>
                    </a:cubicBezTo>
                    <a:cubicBezTo>
                      <a:pt x="13827" y="4901"/>
                      <a:pt x="11817" y="5598"/>
                      <a:pt x="9143" y="5598"/>
                    </a:cubicBezTo>
                    <a:cubicBezTo>
                      <a:pt x="8390" y="5598"/>
                      <a:pt x="7582" y="5542"/>
                      <a:pt x="6747" y="5425"/>
                    </a:cubicBezTo>
                    <a:cubicBezTo>
                      <a:pt x="2959" y="4893"/>
                      <a:pt x="42" y="3292"/>
                      <a:pt x="244" y="1854"/>
                    </a:cubicBezTo>
                    <a:cubicBezTo>
                      <a:pt x="401" y="734"/>
                      <a:pt x="2410" y="37"/>
                      <a:pt x="5082" y="37"/>
                    </a:cubicBezTo>
                    <a:close/>
                    <a:moveTo>
                      <a:pt x="5095" y="0"/>
                    </a:moveTo>
                    <a:cubicBezTo>
                      <a:pt x="2396" y="0"/>
                      <a:pt x="366" y="709"/>
                      <a:pt x="206" y="1849"/>
                    </a:cubicBezTo>
                    <a:cubicBezTo>
                      <a:pt x="1" y="3308"/>
                      <a:pt x="2934" y="4928"/>
                      <a:pt x="6742" y="5463"/>
                    </a:cubicBezTo>
                    <a:cubicBezTo>
                      <a:pt x="7574" y="5579"/>
                      <a:pt x="8380" y="5634"/>
                      <a:pt x="9133" y="5634"/>
                    </a:cubicBezTo>
                    <a:lnTo>
                      <a:pt x="9133" y="5634"/>
                    </a:lnTo>
                    <a:cubicBezTo>
                      <a:pt x="11831" y="5634"/>
                      <a:pt x="13861" y="4926"/>
                      <a:pt x="14020" y="3785"/>
                    </a:cubicBezTo>
                    <a:cubicBezTo>
                      <a:pt x="14120" y="3076"/>
                      <a:pt x="13493" y="2310"/>
                      <a:pt x="12254" y="1627"/>
                    </a:cubicBezTo>
                    <a:cubicBezTo>
                      <a:pt x="11021" y="946"/>
                      <a:pt x="9326" y="431"/>
                      <a:pt x="7483" y="172"/>
                    </a:cubicBezTo>
                    <a:cubicBezTo>
                      <a:pt x="6653" y="56"/>
                      <a:pt x="5848" y="0"/>
                      <a:pt x="5095" y="0"/>
                    </a:cubicBezTo>
                    <a:close/>
                    <a:moveTo>
                      <a:pt x="9133" y="5634"/>
                    </a:moveTo>
                    <a:cubicBezTo>
                      <a:pt x="9133" y="5634"/>
                      <a:pt x="9133" y="5634"/>
                      <a:pt x="9132" y="5634"/>
                    </a:cubicBezTo>
                    <a:lnTo>
                      <a:pt x="9134" y="5634"/>
                    </a:lnTo>
                    <a:cubicBezTo>
                      <a:pt x="9134" y="5634"/>
                      <a:pt x="9133" y="5634"/>
                      <a:pt x="9133" y="563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4153098" y="3341040"/>
                <a:ext cx="385426" cy="135391"/>
              </a:xfrm>
              <a:custGeom>
                <a:avLst/>
                <a:gdLst/>
                <a:ahLst/>
                <a:cxnLst/>
                <a:rect l="l" t="t" r="r" b="b"/>
                <a:pathLst>
                  <a:path w="14174" h="4979" extrusionOk="0">
                    <a:moveTo>
                      <a:pt x="5053" y="1"/>
                    </a:moveTo>
                    <a:cubicBezTo>
                      <a:pt x="2609" y="1"/>
                      <a:pt x="685" y="562"/>
                      <a:pt x="189" y="1499"/>
                    </a:cubicBezTo>
                    <a:lnTo>
                      <a:pt x="0" y="3017"/>
                    </a:lnTo>
                    <a:cubicBezTo>
                      <a:pt x="161" y="1865"/>
                      <a:pt x="2202" y="1151"/>
                      <a:pt x="4928" y="1151"/>
                    </a:cubicBezTo>
                    <a:cubicBezTo>
                      <a:pt x="5693" y="1151"/>
                      <a:pt x="6512" y="1207"/>
                      <a:pt x="7359" y="1326"/>
                    </a:cubicBezTo>
                    <a:cubicBezTo>
                      <a:pt x="11193" y="1863"/>
                      <a:pt x="14150" y="3479"/>
                      <a:pt x="13992" y="4946"/>
                    </a:cubicBezTo>
                    <a:lnTo>
                      <a:pt x="13992" y="4946"/>
                    </a:lnTo>
                    <a:lnTo>
                      <a:pt x="14173" y="3479"/>
                    </a:lnTo>
                    <a:cubicBezTo>
                      <a:pt x="13913" y="2107"/>
                      <a:pt x="11066" y="675"/>
                      <a:pt x="7511" y="177"/>
                    </a:cubicBezTo>
                    <a:cubicBezTo>
                      <a:pt x="6659" y="57"/>
                      <a:pt x="5829" y="1"/>
                      <a:pt x="5053" y="1"/>
                    </a:cubicBezTo>
                    <a:close/>
                    <a:moveTo>
                      <a:pt x="13992" y="4946"/>
                    </a:moveTo>
                    <a:lnTo>
                      <a:pt x="13988" y="4979"/>
                    </a:lnTo>
                    <a:cubicBezTo>
                      <a:pt x="13989" y="4968"/>
                      <a:pt x="13990" y="4957"/>
                      <a:pt x="13992" y="4946"/>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4153098" y="3358554"/>
                <a:ext cx="384855" cy="117879"/>
              </a:xfrm>
              <a:custGeom>
                <a:avLst/>
                <a:gdLst/>
                <a:ahLst/>
                <a:cxnLst/>
                <a:rect l="l" t="t" r="r" b="b"/>
                <a:pathLst>
                  <a:path w="14153" h="4335" extrusionOk="0">
                    <a:moveTo>
                      <a:pt x="4972" y="1"/>
                    </a:moveTo>
                    <a:cubicBezTo>
                      <a:pt x="2528" y="1"/>
                      <a:pt x="604" y="562"/>
                      <a:pt x="108" y="1499"/>
                    </a:cubicBezTo>
                    <a:lnTo>
                      <a:pt x="0" y="2373"/>
                    </a:lnTo>
                    <a:cubicBezTo>
                      <a:pt x="161" y="1221"/>
                      <a:pt x="2202" y="507"/>
                      <a:pt x="4928" y="507"/>
                    </a:cubicBezTo>
                    <a:cubicBezTo>
                      <a:pt x="5693" y="507"/>
                      <a:pt x="6512" y="563"/>
                      <a:pt x="7359" y="682"/>
                    </a:cubicBezTo>
                    <a:cubicBezTo>
                      <a:pt x="11194" y="1219"/>
                      <a:pt x="14152" y="2836"/>
                      <a:pt x="13991" y="4304"/>
                    </a:cubicBezTo>
                    <a:lnTo>
                      <a:pt x="13991" y="4304"/>
                    </a:lnTo>
                    <a:lnTo>
                      <a:pt x="14094" y="3481"/>
                    </a:lnTo>
                    <a:cubicBezTo>
                      <a:pt x="13832" y="2107"/>
                      <a:pt x="10985" y="675"/>
                      <a:pt x="7430" y="177"/>
                    </a:cubicBezTo>
                    <a:cubicBezTo>
                      <a:pt x="6578" y="58"/>
                      <a:pt x="5748" y="1"/>
                      <a:pt x="4972" y="1"/>
                    </a:cubicBezTo>
                    <a:close/>
                    <a:moveTo>
                      <a:pt x="13991" y="4304"/>
                    </a:moveTo>
                    <a:lnTo>
                      <a:pt x="13988" y="4335"/>
                    </a:lnTo>
                    <a:cubicBezTo>
                      <a:pt x="13989" y="4325"/>
                      <a:pt x="13990" y="4314"/>
                      <a:pt x="13991" y="4304"/>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4491131" y="3456972"/>
                <a:ext cx="28688" cy="47560"/>
              </a:xfrm>
              <a:custGeom>
                <a:avLst/>
                <a:gdLst/>
                <a:ahLst/>
                <a:cxnLst/>
                <a:rect l="l" t="t" r="r" b="b"/>
                <a:pathLst>
                  <a:path w="1055" h="1749" extrusionOk="0">
                    <a:moveTo>
                      <a:pt x="145" y="0"/>
                    </a:moveTo>
                    <a:cubicBezTo>
                      <a:pt x="145" y="0"/>
                      <a:pt x="66" y="537"/>
                      <a:pt x="36" y="876"/>
                    </a:cubicBezTo>
                    <a:cubicBezTo>
                      <a:pt x="21" y="1035"/>
                      <a:pt x="1" y="1378"/>
                      <a:pt x="159" y="1608"/>
                    </a:cubicBezTo>
                    <a:cubicBezTo>
                      <a:pt x="224" y="1700"/>
                      <a:pt x="327" y="1749"/>
                      <a:pt x="431" y="1749"/>
                    </a:cubicBezTo>
                    <a:cubicBezTo>
                      <a:pt x="508" y="1749"/>
                      <a:pt x="585" y="1723"/>
                      <a:pt x="647" y="1668"/>
                    </a:cubicBezTo>
                    <a:cubicBezTo>
                      <a:pt x="856" y="1484"/>
                      <a:pt x="920" y="1146"/>
                      <a:pt x="945" y="989"/>
                    </a:cubicBezTo>
                    <a:cubicBezTo>
                      <a:pt x="999" y="653"/>
                      <a:pt x="1055" y="113"/>
                      <a:pt x="1055" y="113"/>
                    </a:cubicBezTo>
                    <a:lnTo>
                      <a:pt x="1055" y="113"/>
                    </a:lnTo>
                    <a:cubicBezTo>
                      <a:pt x="1055" y="113"/>
                      <a:pt x="929" y="169"/>
                      <a:pt x="726" y="169"/>
                    </a:cubicBezTo>
                    <a:cubicBezTo>
                      <a:pt x="683" y="169"/>
                      <a:pt x="636" y="167"/>
                      <a:pt x="586" y="161"/>
                    </a:cubicBezTo>
                    <a:cubicBezTo>
                      <a:pt x="317" y="127"/>
                      <a:pt x="145" y="0"/>
                      <a:pt x="14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4491131" y="3456972"/>
                <a:ext cx="28688" cy="47560"/>
              </a:xfrm>
              <a:custGeom>
                <a:avLst/>
                <a:gdLst/>
                <a:ahLst/>
                <a:cxnLst/>
                <a:rect l="l" t="t" r="r" b="b"/>
                <a:pathLst>
                  <a:path w="1055" h="1749" extrusionOk="0">
                    <a:moveTo>
                      <a:pt x="145" y="0"/>
                    </a:moveTo>
                    <a:cubicBezTo>
                      <a:pt x="145" y="0"/>
                      <a:pt x="66" y="537"/>
                      <a:pt x="36" y="876"/>
                    </a:cubicBezTo>
                    <a:cubicBezTo>
                      <a:pt x="21" y="1035"/>
                      <a:pt x="1" y="1378"/>
                      <a:pt x="159" y="1608"/>
                    </a:cubicBezTo>
                    <a:cubicBezTo>
                      <a:pt x="224" y="1700"/>
                      <a:pt x="327" y="1749"/>
                      <a:pt x="431" y="1749"/>
                    </a:cubicBezTo>
                    <a:cubicBezTo>
                      <a:pt x="508" y="1749"/>
                      <a:pt x="585" y="1723"/>
                      <a:pt x="647" y="1668"/>
                    </a:cubicBezTo>
                    <a:cubicBezTo>
                      <a:pt x="856" y="1484"/>
                      <a:pt x="920" y="1146"/>
                      <a:pt x="945" y="989"/>
                    </a:cubicBezTo>
                    <a:cubicBezTo>
                      <a:pt x="999" y="653"/>
                      <a:pt x="1055" y="113"/>
                      <a:pt x="1055" y="113"/>
                    </a:cubicBezTo>
                    <a:lnTo>
                      <a:pt x="1055" y="113"/>
                    </a:lnTo>
                    <a:cubicBezTo>
                      <a:pt x="1055" y="113"/>
                      <a:pt x="929" y="169"/>
                      <a:pt x="726" y="169"/>
                    </a:cubicBezTo>
                    <a:cubicBezTo>
                      <a:pt x="683" y="169"/>
                      <a:pt x="636" y="167"/>
                      <a:pt x="586" y="161"/>
                    </a:cubicBezTo>
                    <a:cubicBezTo>
                      <a:pt x="317" y="127"/>
                      <a:pt x="145" y="0"/>
                      <a:pt x="145"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4501873" y="3460018"/>
                <a:ext cx="17947" cy="44514"/>
              </a:xfrm>
              <a:custGeom>
                <a:avLst/>
                <a:gdLst/>
                <a:ahLst/>
                <a:cxnLst/>
                <a:rect l="l" t="t" r="r" b="b"/>
                <a:pathLst>
                  <a:path w="660" h="1637" extrusionOk="0">
                    <a:moveTo>
                      <a:pt x="660" y="1"/>
                    </a:moveTo>
                    <a:cubicBezTo>
                      <a:pt x="660" y="1"/>
                      <a:pt x="633" y="14"/>
                      <a:pt x="583" y="26"/>
                    </a:cubicBezTo>
                    <a:cubicBezTo>
                      <a:pt x="574" y="261"/>
                      <a:pt x="550" y="496"/>
                      <a:pt x="509" y="726"/>
                    </a:cubicBezTo>
                    <a:cubicBezTo>
                      <a:pt x="471" y="940"/>
                      <a:pt x="417" y="1158"/>
                      <a:pt x="304" y="1340"/>
                    </a:cubicBezTo>
                    <a:cubicBezTo>
                      <a:pt x="229" y="1464"/>
                      <a:pt x="123" y="1570"/>
                      <a:pt x="1" y="1636"/>
                    </a:cubicBezTo>
                    <a:cubicBezTo>
                      <a:pt x="12" y="1636"/>
                      <a:pt x="23" y="1637"/>
                      <a:pt x="33" y="1637"/>
                    </a:cubicBezTo>
                    <a:cubicBezTo>
                      <a:pt x="111" y="1637"/>
                      <a:pt x="189" y="1612"/>
                      <a:pt x="252" y="1556"/>
                    </a:cubicBezTo>
                    <a:cubicBezTo>
                      <a:pt x="461" y="1372"/>
                      <a:pt x="525" y="1034"/>
                      <a:pt x="550" y="877"/>
                    </a:cubicBezTo>
                    <a:cubicBezTo>
                      <a:pt x="604" y="541"/>
                      <a:pt x="660" y="1"/>
                      <a:pt x="66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4495074" y="3455803"/>
                <a:ext cx="24745" cy="7478"/>
              </a:xfrm>
              <a:custGeom>
                <a:avLst/>
                <a:gdLst/>
                <a:ahLst/>
                <a:cxnLst/>
                <a:rect l="l" t="t" r="r" b="b"/>
                <a:pathLst>
                  <a:path w="910" h="275" extrusionOk="0">
                    <a:moveTo>
                      <a:pt x="309" y="1"/>
                    </a:moveTo>
                    <a:cubicBezTo>
                      <a:pt x="212" y="1"/>
                      <a:pt x="108" y="13"/>
                      <a:pt x="0" y="43"/>
                    </a:cubicBezTo>
                    <a:cubicBezTo>
                      <a:pt x="0" y="43"/>
                      <a:pt x="108" y="232"/>
                      <a:pt x="400" y="269"/>
                    </a:cubicBezTo>
                    <a:cubicBezTo>
                      <a:pt x="432" y="273"/>
                      <a:pt x="463" y="274"/>
                      <a:pt x="493" y="274"/>
                    </a:cubicBezTo>
                    <a:cubicBezTo>
                      <a:pt x="738" y="274"/>
                      <a:pt x="910" y="156"/>
                      <a:pt x="910" y="156"/>
                    </a:cubicBezTo>
                    <a:cubicBezTo>
                      <a:pt x="910" y="156"/>
                      <a:pt x="657" y="1"/>
                      <a:pt x="30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4495074" y="3455803"/>
                <a:ext cx="24745" cy="7478"/>
              </a:xfrm>
              <a:custGeom>
                <a:avLst/>
                <a:gdLst/>
                <a:ahLst/>
                <a:cxnLst/>
                <a:rect l="l" t="t" r="r" b="b"/>
                <a:pathLst>
                  <a:path w="910" h="275" extrusionOk="0">
                    <a:moveTo>
                      <a:pt x="309" y="1"/>
                    </a:moveTo>
                    <a:cubicBezTo>
                      <a:pt x="212" y="1"/>
                      <a:pt x="108" y="13"/>
                      <a:pt x="0" y="43"/>
                    </a:cubicBezTo>
                    <a:cubicBezTo>
                      <a:pt x="0" y="43"/>
                      <a:pt x="108" y="232"/>
                      <a:pt x="400" y="269"/>
                    </a:cubicBezTo>
                    <a:cubicBezTo>
                      <a:pt x="432" y="273"/>
                      <a:pt x="463" y="274"/>
                      <a:pt x="493" y="274"/>
                    </a:cubicBezTo>
                    <a:cubicBezTo>
                      <a:pt x="738" y="274"/>
                      <a:pt x="910" y="156"/>
                      <a:pt x="910" y="156"/>
                    </a:cubicBezTo>
                    <a:cubicBezTo>
                      <a:pt x="910" y="156"/>
                      <a:pt x="657" y="1"/>
                      <a:pt x="30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4502961" y="3410496"/>
                <a:ext cx="13352" cy="52753"/>
              </a:xfrm>
              <a:custGeom>
                <a:avLst/>
                <a:gdLst/>
                <a:ahLst/>
                <a:cxnLst/>
                <a:rect l="l" t="t" r="r" b="b"/>
                <a:pathLst>
                  <a:path w="491" h="1940" extrusionOk="0">
                    <a:moveTo>
                      <a:pt x="339" y="1"/>
                    </a:moveTo>
                    <a:cubicBezTo>
                      <a:pt x="268" y="1"/>
                      <a:pt x="205" y="54"/>
                      <a:pt x="197" y="129"/>
                    </a:cubicBezTo>
                    <a:lnTo>
                      <a:pt x="29" y="1665"/>
                    </a:lnTo>
                    <a:lnTo>
                      <a:pt x="1" y="1909"/>
                    </a:lnTo>
                    <a:cubicBezTo>
                      <a:pt x="34" y="1920"/>
                      <a:pt x="72" y="1928"/>
                      <a:pt x="112" y="1933"/>
                    </a:cubicBezTo>
                    <a:cubicBezTo>
                      <a:pt x="145" y="1937"/>
                      <a:pt x="177" y="1939"/>
                      <a:pt x="208" y="1939"/>
                    </a:cubicBezTo>
                    <a:cubicBezTo>
                      <a:pt x="235" y="1939"/>
                      <a:pt x="262" y="1938"/>
                      <a:pt x="288" y="1935"/>
                    </a:cubicBezTo>
                    <a:lnTo>
                      <a:pt x="315" y="1700"/>
                    </a:lnTo>
                    <a:lnTo>
                      <a:pt x="483" y="160"/>
                    </a:lnTo>
                    <a:cubicBezTo>
                      <a:pt x="491" y="81"/>
                      <a:pt x="437" y="11"/>
                      <a:pt x="358" y="2"/>
                    </a:cubicBezTo>
                    <a:lnTo>
                      <a:pt x="356" y="2"/>
                    </a:lnTo>
                    <a:cubicBezTo>
                      <a:pt x="350" y="1"/>
                      <a:pt x="344" y="1"/>
                      <a:pt x="33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4167212" y="3411638"/>
                <a:ext cx="28661" cy="47641"/>
              </a:xfrm>
              <a:custGeom>
                <a:avLst/>
                <a:gdLst/>
                <a:ahLst/>
                <a:cxnLst/>
                <a:rect l="l" t="t" r="r" b="b"/>
                <a:pathLst>
                  <a:path w="1054" h="1752" extrusionOk="0">
                    <a:moveTo>
                      <a:pt x="145" y="1"/>
                    </a:moveTo>
                    <a:cubicBezTo>
                      <a:pt x="145" y="1"/>
                      <a:pt x="65" y="537"/>
                      <a:pt x="35" y="879"/>
                    </a:cubicBezTo>
                    <a:cubicBezTo>
                      <a:pt x="21" y="1036"/>
                      <a:pt x="0" y="1380"/>
                      <a:pt x="159" y="1610"/>
                    </a:cubicBezTo>
                    <a:cubicBezTo>
                      <a:pt x="222" y="1703"/>
                      <a:pt x="325" y="1751"/>
                      <a:pt x="429" y="1751"/>
                    </a:cubicBezTo>
                    <a:cubicBezTo>
                      <a:pt x="506" y="1751"/>
                      <a:pt x="583" y="1725"/>
                      <a:pt x="644" y="1670"/>
                    </a:cubicBezTo>
                    <a:cubicBezTo>
                      <a:pt x="854" y="1486"/>
                      <a:pt x="919" y="1148"/>
                      <a:pt x="944" y="991"/>
                    </a:cubicBezTo>
                    <a:cubicBezTo>
                      <a:pt x="998" y="655"/>
                      <a:pt x="1054" y="115"/>
                      <a:pt x="1054" y="115"/>
                    </a:cubicBezTo>
                    <a:lnTo>
                      <a:pt x="1054" y="115"/>
                    </a:lnTo>
                    <a:cubicBezTo>
                      <a:pt x="1054" y="115"/>
                      <a:pt x="927" y="171"/>
                      <a:pt x="724" y="171"/>
                    </a:cubicBezTo>
                    <a:cubicBezTo>
                      <a:pt x="681" y="171"/>
                      <a:pt x="635" y="169"/>
                      <a:pt x="586" y="163"/>
                    </a:cubicBezTo>
                    <a:cubicBezTo>
                      <a:pt x="314" y="129"/>
                      <a:pt x="145" y="1"/>
                      <a:pt x="145"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4167212" y="3411638"/>
                <a:ext cx="28661" cy="47641"/>
              </a:xfrm>
              <a:custGeom>
                <a:avLst/>
                <a:gdLst/>
                <a:ahLst/>
                <a:cxnLst/>
                <a:rect l="l" t="t" r="r" b="b"/>
                <a:pathLst>
                  <a:path w="1054" h="1752" extrusionOk="0">
                    <a:moveTo>
                      <a:pt x="145" y="1"/>
                    </a:moveTo>
                    <a:cubicBezTo>
                      <a:pt x="145" y="1"/>
                      <a:pt x="65" y="537"/>
                      <a:pt x="35" y="879"/>
                    </a:cubicBezTo>
                    <a:cubicBezTo>
                      <a:pt x="21" y="1036"/>
                      <a:pt x="0" y="1380"/>
                      <a:pt x="159" y="1610"/>
                    </a:cubicBezTo>
                    <a:cubicBezTo>
                      <a:pt x="222" y="1703"/>
                      <a:pt x="325" y="1751"/>
                      <a:pt x="429" y="1751"/>
                    </a:cubicBezTo>
                    <a:cubicBezTo>
                      <a:pt x="506" y="1751"/>
                      <a:pt x="583" y="1725"/>
                      <a:pt x="644" y="1670"/>
                    </a:cubicBezTo>
                    <a:cubicBezTo>
                      <a:pt x="854" y="1486"/>
                      <a:pt x="919" y="1148"/>
                      <a:pt x="944" y="991"/>
                    </a:cubicBezTo>
                    <a:cubicBezTo>
                      <a:pt x="998" y="655"/>
                      <a:pt x="1054" y="115"/>
                      <a:pt x="1054" y="115"/>
                    </a:cubicBezTo>
                    <a:lnTo>
                      <a:pt x="1054" y="115"/>
                    </a:lnTo>
                    <a:cubicBezTo>
                      <a:pt x="1054" y="115"/>
                      <a:pt x="927" y="171"/>
                      <a:pt x="724" y="171"/>
                    </a:cubicBezTo>
                    <a:cubicBezTo>
                      <a:pt x="681" y="171"/>
                      <a:pt x="635" y="169"/>
                      <a:pt x="586" y="163"/>
                    </a:cubicBezTo>
                    <a:cubicBezTo>
                      <a:pt x="314" y="129"/>
                      <a:pt x="145" y="1"/>
                      <a:pt x="14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4177900" y="3414766"/>
                <a:ext cx="17947" cy="44487"/>
              </a:xfrm>
              <a:custGeom>
                <a:avLst/>
                <a:gdLst/>
                <a:ahLst/>
                <a:cxnLst/>
                <a:rect l="l" t="t" r="r" b="b"/>
                <a:pathLst>
                  <a:path w="660" h="1636" extrusionOk="0">
                    <a:moveTo>
                      <a:pt x="659" y="0"/>
                    </a:moveTo>
                    <a:cubicBezTo>
                      <a:pt x="659" y="0"/>
                      <a:pt x="634" y="11"/>
                      <a:pt x="585" y="26"/>
                    </a:cubicBezTo>
                    <a:cubicBezTo>
                      <a:pt x="575" y="260"/>
                      <a:pt x="550" y="494"/>
                      <a:pt x="509" y="725"/>
                    </a:cubicBezTo>
                    <a:cubicBezTo>
                      <a:pt x="470" y="940"/>
                      <a:pt x="416" y="1156"/>
                      <a:pt x="304" y="1340"/>
                    </a:cubicBezTo>
                    <a:cubicBezTo>
                      <a:pt x="229" y="1463"/>
                      <a:pt x="123" y="1570"/>
                      <a:pt x="1" y="1633"/>
                    </a:cubicBezTo>
                    <a:cubicBezTo>
                      <a:pt x="13" y="1635"/>
                      <a:pt x="25" y="1635"/>
                      <a:pt x="38" y="1635"/>
                    </a:cubicBezTo>
                    <a:cubicBezTo>
                      <a:pt x="114" y="1635"/>
                      <a:pt x="190" y="1610"/>
                      <a:pt x="251" y="1555"/>
                    </a:cubicBezTo>
                    <a:cubicBezTo>
                      <a:pt x="461" y="1371"/>
                      <a:pt x="526" y="1033"/>
                      <a:pt x="551" y="876"/>
                    </a:cubicBezTo>
                    <a:cubicBezTo>
                      <a:pt x="605" y="540"/>
                      <a:pt x="659" y="0"/>
                      <a:pt x="65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4171074" y="3410523"/>
                <a:ext cx="24772" cy="7451"/>
              </a:xfrm>
              <a:custGeom>
                <a:avLst/>
                <a:gdLst/>
                <a:ahLst/>
                <a:cxnLst/>
                <a:rect l="l" t="t" r="r" b="b"/>
                <a:pathLst>
                  <a:path w="911" h="274" extrusionOk="0">
                    <a:moveTo>
                      <a:pt x="308" y="0"/>
                    </a:moveTo>
                    <a:cubicBezTo>
                      <a:pt x="212" y="0"/>
                      <a:pt x="108" y="12"/>
                      <a:pt x="1" y="42"/>
                    </a:cubicBezTo>
                    <a:cubicBezTo>
                      <a:pt x="1" y="42"/>
                      <a:pt x="110" y="231"/>
                      <a:pt x="402" y="267"/>
                    </a:cubicBezTo>
                    <a:cubicBezTo>
                      <a:pt x="435" y="271"/>
                      <a:pt x="466" y="273"/>
                      <a:pt x="496" y="273"/>
                    </a:cubicBezTo>
                    <a:cubicBezTo>
                      <a:pt x="739" y="273"/>
                      <a:pt x="910" y="156"/>
                      <a:pt x="910" y="156"/>
                    </a:cubicBezTo>
                    <a:cubicBezTo>
                      <a:pt x="910" y="156"/>
                      <a:pt x="657" y="0"/>
                      <a:pt x="30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4171074" y="3410523"/>
                <a:ext cx="24772" cy="7451"/>
              </a:xfrm>
              <a:custGeom>
                <a:avLst/>
                <a:gdLst/>
                <a:ahLst/>
                <a:cxnLst/>
                <a:rect l="l" t="t" r="r" b="b"/>
                <a:pathLst>
                  <a:path w="911" h="274" extrusionOk="0">
                    <a:moveTo>
                      <a:pt x="308" y="0"/>
                    </a:moveTo>
                    <a:cubicBezTo>
                      <a:pt x="212" y="0"/>
                      <a:pt x="108" y="12"/>
                      <a:pt x="1" y="42"/>
                    </a:cubicBezTo>
                    <a:cubicBezTo>
                      <a:pt x="1" y="42"/>
                      <a:pt x="110" y="231"/>
                      <a:pt x="402" y="267"/>
                    </a:cubicBezTo>
                    <a:cubicBezTo>
                      <a:pt x="435" y="271"/>
                      <a:pt x="466" y="273"/>
                      <a:pt x="496" y="273"/>
                    </a:cubicBezTo>
                    <a:cubicBezTo>
                      <a:pt x="739" y="273"/>
                      <a:pt x="910" y="156"/>
                      <a:pt x="910" y="156"/>
                    </a:cubicBezTo>
                    <a:cubicBezTo>
                      <a:pt x="910" y="156"/>
                      <a:pt x="657" y="0"/>
                      <a:pt x="30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4179015" y="3365189"/>
                <a:ext cx="13324" cy="52781"/>
              </a:xfrm>
              <a:custGeom>
                <a:avLst/>
                <a:gdLst/>
                <a:ahLst/>
                <a:cxnLst/>
                <a:rect l="l" t="t" r="r" b="b"/>
                <a:pathLst>
                  <a:path w="490" h="1941" extrusionOk="0">
                    <a:moveTo>
                      <a:pt x="338" y="0"/>
                    </a:moveTo>
                    <a:cubicBezTo>
                      <a:pt x="267" y="0"/>
                      <a:pt x="205" y="55"/>
                      <a:pt x="198" y="128"/>
                    </a:cubicBezTo>
                    <a:lnTo>
                      <a:pt x="30" y="1666"/>
                    </a:lnTo>
                    <a:lnTo>
                      <a:pt x="1" y="1910"/>
                    </a:lnTo>
                    <a:cubicBezTo>
                      <a:pt x="34" y="1920"/>
                      <a:pt x="71" y="1930"/>
                      <a:pt x="112" y="1934"/>
                    </a:cubicBezTo>
                    <a:cubicBezTo>
                      <a:pt x="143" y="1938"/>
                      <a:pt x="173" y="1940"/>
                      <a:pt x="202" y="1940"/>
                    </a:cubicBezTo>
                    <a:cubicBezTo>
                      <a:pt x="231" y="1940"/>
                      <a:pt x="259" y="1938"/>
                      <a:pt x="287" y="1934"/>
                    </a:cubicBezTo>
                    <a:lnTo>
                      <a:pt x="314" y="1701"/>
                    </a:lnTo>
                    <a:lnTo>
                      <a:pt x="482" y="160"/>
                    </a:lnTo>
                    <a:cubicBezTo>
                      <a:pt x="490" y="82"/>
                      <a:pt x="436" y="12"/>
                      <a:pt x="358" y="1"/>
                    </a:cubicBezTo>
                    <a:lnTo>
                      <a:pt x="355" y="1"/>
                    </a:lnTo>
                    <a:cubicBezTo>
                      <a:pt x="349" y="1"/>
                      <a:pt x="343" y="0"/>
                      <a:pt x="33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4278603" y="3399537"/>
                <a:ext cx="28634" cy="47560"/>
              </a:xfrm>
              <a:custGeom>
                <a:avLst/>
                <a:gdLst/>
                <a:ahLst/>
                <a:cxnLst/>
                <a:rect l="l" t="t" r="r" b="b"/>
                <a:pathLst>
                  <a:path w="1053" h="1749" extrusionOk="0">
                    <a:moveTo>
                      <a:pt x="143" y="0"/>
                    </a:moveTo>
                    <a:cubicBezTo>
                      <a:pt x="143" y="0"/>
                      <a:pt x="65" y="536"/>
                      <a:pt x="35" y="876"/>
                    </a:cubicBezTo>
                    <a:cubicBezTo>
                      <a:pt x="21" y="1035"/>
                      <a:pt x="0" y="1377"/>
                      <a:pt x="157" y="1608"/>
                    </a:cubicBezTo>
                    <a:cubicBezTo>
                      <a:pt x="221" y="1700"/>
                      <a:pt x="325" y="1749"/>
                      <a:pt x="429" y="1749"/>
                    </a:cubicBezTo>
                    <a:cubicBezTo>
                      <a:pt x="506" y="1749"/>
                      <a:pt x="583" y="1722"/>
                      <a:pt x="644" y="1668"/>
                    </a:cubicBezTo>
                    <a:cubicBezTo>
                      <a:pt x="854" y="1485"/>
                      <a:pt x="919" y="1146"/>
                      <a:pt x="944" y="990"/>
                    </a:cubicBezTo>
                    <a:cubicBezTo>
                      <a:pt x="998" y="652"/>
                      <a:pt x="1052" y="113"/>
                      <a:pt x="1052" y="113"/>
                    </a:cubicBezTo>
                    <a:lnTo>
                      <a:pt x="1052" y="113"/>
                    </a:lnTo>
                    <a:cubicBezTo>
                      <a:pt x="1052" y="113"/>
                      <a:pt x="927" y="169"/>
                      <a:pt x="724" y="169"/>
                    </a:cubicBezTo>
                    <a:cubicBezTo>
                      <a:pt x="681" y="169"/>
                      <a:pt x="635" y="166"/>
                      <a:pt x="586" y="160"/>
                    </a:cubicBezTo>
                    <a:cubicBezTo>
                      <a:pt x="314" y="127"/>
                      <a:pt x="143" y="0"/>
                      <a:pt x="143"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4278603" y="3399537"/>
                <a:ext cx="28634" cy="47560"/>
              </a:xfrm>
              <a:custGeom>
                <a:avLst/>
                <a:gdLst/>
                <a:ahLst/>
                <a:cxnLst/>
                <a:rect l="l" t="t" r="r" b="b"/>
                <a:pathLst>
                  <a:path w="1053" h="1749" extrusionOk="0">
                    <a:moveTo>
                      <a:pt x="143" y="0"/>
                    </a:moveTo>
                    <a:cubicBezTo>
                      <a:pt x="143" y="0"/>
                      <a:pt x="65" y="536"/>
                      <a:pt x="35" y="876"/>
                    </a:cubicBezTo>
                    <a:cubicBezTo>
                      <a:pt x="21" y="1035"/>
                      <a:pt x="0" y="1377"/>
                      <a:pt x="157" y="1608"/>
                    </a:cubicBezTo>
                    <a:cubicBezTo>
                      <a:pt x="221" y="1700"/>
                      <a:pt x="325" y="1749"/>
                      <a:pt x="429" y="1749"/>
                    </a:cubicBezTo>
                    <a:cubicBezTo>
                      <a:pt x="506" y="1749"/>
                      <a:pt x="583" y="1722"/>
                      <a:pt x="644" y="1668"/>
                    </a:cubicBezTo>
                    <a:cubicBezTo>
                      <a:pt x="854" y="1485"/>
                      <a:pt x="919" y="1146"/>
                      <a:pt x="944" y="990"/>
                    </a:cubicBezTo>
                    <a:cubicBezTo>
                      <a:pt x="998" y="652"/>
                      <a:pt x="1052" y="113"/>
                      <a:pt x="1052" y="113"/>
                    </a:cubicBezTo>
                    <a:lnTo>
                      <a:pt x="1052" y="113"/>
                    </a:lnTo>
                    <a:cubicBezTo>
                      <a:pt x="1052" y="113"/>
                      <a:pt x="927" y="169"/>
                      <a:pt x="724" y="169"/>
                    </a:cubicBezTo>
                    <a:cubicBezTo>
                      <a:pt x="681" y="169"/>
                      <a:pt x="635" y="166"/>
                      <a:pt x="586" y="160"/>
                    </a:cubicBezTo>
                    <a:cubicBezTo>
                      <a:pt x="314" y="127"/>
                      <a:pt x="143" y="0"/>
                      <a:pt x="14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4289290" y="3402582"/>
                <a:ext cx="17947" cy="44541"/>
              </a:xfrm>
              <a:custGeom>
                <a:avLst/>
                <a:gdLst/>
                <a:ahLst/>
                <a:cxnLst/>
                <a:rect l="l" t="t" r="r" b="b"/>
                <a:pathLst>
                  <a:path w="660" h="1638" extrusionOk="0">
                    <a:moveTo>
                      <a:pt x="659" y="1"/>
                    </a:moveTo>
                    <a:cubicBezTo>
                      <a:pt x="659" y="1"/>
                      <a:pt x="632" y="13"/>
                      <a:pt x="585" y="26"/>
                    </a:cubicBezTo>
                    <a:cubicBezTo>
                      <a:pt x="575" y="261"/>
                      <a:pt x="550" y="496"/>
                      <a:pt x="508" y="728"/>
                    </a:cubicBezTo>
                    <a:cubicBezTo>
                      <a:pt x="470" y="942"/>
                      <a:pt x="416" y="1158"/>
                      <a:pt x="304" y="1342"/>
                    </a:cubicBezTo>
                    <a:lnTo>
                      <a:pt x="304" y="1340"/>
                    </a:lnTo>
                    <a:cubicBezTo>
                      <a:pt x="229" y="1464"/>
                      <a:pt x="123" y="1570"/>
                      <a:pt x="1" y="1635"/>
                    </a:cubicBezTo>
                    <a:cubicBezTo>
                      <a:pt x="12" y="1637"/>
                      <a:pt x="24" y="1637"/>
                      <a:pt x="36" y="1637"/>
                    </a:cubicBezTo>
                    <a:cubicBezTo>
                      <a:pt x="112" y="1637"/>
                      <a:pt x="190" y="1611"/>
                      <a:pt x="251" y="1556"/>
                    </a:cubicBezTo>
                    <a:cubicBezTo>
                      <a:pt x="461" y="1373"/>
                      <a:pt x="524" y="1034"/>
                      <a:pt x="550" y="878"/>
                    </a:cubicBezTo>
                    <a:cubicBezTo>
                      <a:pt x="604" y="540"/>
                      <a:pt x="659" y="1"/>
                      <a:pt x="659"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4282464" y="3398367"/>
                <a:ext cx="24772" cy="7478"/>
              </a:xfrm>
              <a:custGeom>
                <a:avLst/>
                <a:gdLst/>
                <a:ahLst/>
                <a:cxnLst/>
                <a:rect l="l" t="t" r="r" b="b"/>
                <a:pathLst>
                  <a:path w="911" h="275" extrusionOk="0">
                    <a:moveTo>
                      <a:pt x="310" y="0"/>
                    </a:moveTo>
                    <a:cubicBezTo>
                      <a:pt x="213" y="0"/>
                      <a:pt x="109" y="12"/>
                      <a:pt x="1" y="43"/>
                    </a:cubicBezTo>
                    <a:cubicBezTo>
                      <a:pt x="1" y="43"/>
                      <a:pt x="109" y="232"/>
                      <a:pt x="402" y="268"/>
                    </a:cubicBezTo>
                    <a:cubicBezTo>
                      <a:pt x="434" y="272"/>
                      <a:pt x="465" y="274"/>
                      <a:pt x="495" y="274"/>
                    </a:cubicBezTo>
                    <a:cubicBezTo>
                      <a:pt x="739" y="274"/>
                      <a:pt x="910" y="156"/>
                      <a:pt x="910" y="156"/>
                    </a:cubicBezTo>
                    <a:cubicBezTo>
                      <a:pt x="910" y="156"/>
                      <a:pt x="658" y="0"/>
                      <a:pt x="31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4282464" y="3398367"/>
                <a:ext cx="24772" cy="7478"/>
              </a:xfrm>
              <a:custGeom>
                <a:avLst/>
                <a:gdLst/>
                <a:ahLst/>
                <a:cxnLst/>
                <a:rect l="l" t="t" r="r" b="b"/>
                <a:pathLst>
                  <a:path w="911" h="275" extrusionOk="0">
                    <a:moveTo>
                      <a:pt x="310" y="0"/>
                    </a:moveTo>
                    <a:cubicBezTo>
                      <a:pt x="213" y="0"/>
                      <a:pt x="109" y="12"/>
                      <a:pt x="1" y="43"/>
                    </a:cubicBezTo>
                    <a:cubicBezTo>
                      <a:pt x="1" y="43"/>
                      <a:pt x="109" y="232"/>
                      <a:pt x="402" y="268"/>
                    </a:cubicBezTo>
                    <a:cubicBezTo>
                      <a:pt x="434" y="272"/>
                      <a:pt x="465" y="274"/>
                      <a:pt x="495" y="274"/>
                    </a:cubicBezTo>
                    <a:cubicBezTo>
                      <a:pt x="739" y="274"/>
                      <a:pt x="910" y="156"/>
                      <a:pt x="910" y="156"/>
                    </a:cubicBezTo>
                    <a:cubicBezTo>
                      <a:pt x="910" y="156"/>
                      <a:pt x="658" y="0"/>
                      <a:pt x="31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4290405" y="3353060"/>
                <a:ext cx="13324" cy="52726"/>
              </a:xfrm>
              <a:custGeom>
                <a:avLst/>
                <a:gdLst/>
                <a:ahLst/>
                <a:cxnLst/>
                <a:rect l="l" t="t" r="r" b="b"/>
                <a:pathLst>
                  <a:path w="490" h="1939" extrusionOk="0">
                    <a:moveTo>
                      <a:pt x="337" y="0"/>
                    </a:moveTo>
                    <a:cubicBezTo>
                      <a:pt x="267" y="0"/>
                      <a:pt x="205" y="54"/>
                      <a:pt x="196" y="128"/>
                    </a:cubicBezTo>
                    <a:lnTo>
                      <a:pt x="198" y="128"/>
                    </a:lnTo>
                    <a:lnTo>
                      <a:pt x="29" y="1665"/>
                    </a:lnTo>
                    <a:lnTo>
                      <a:pt x="1" y="1911"/>
                    </a:lnTo>
                    <a:cubicBezTo>
                      <a:pt x="34" y="1920"/>
                      <a:pt x="71" y="1928"/>
                      <a:pt x="110" y="1933"/>
                    </a:cubicBezTo>
                    <a:cubicBezTo>
                      <a:pt x="144" y="1937"/>
                      <a:pt x="176" y="1939"/>
                      <a:pt x="206" y="1939"/>
                    </a:cubicBezTo>
                    <a:cubicBezTo>
                      <a:pt x="234" y="1939"/>
                      <a:pt x="260" y="1937"/>
                      <a:pt x="287" y="1934"/>
                    </a:cubicBezTo>
                    <a:lnTo>
                      <a:pt x="314" y="1699"/>
                    </a:lnTo>
                    <a:lnTo>
                      <a:pt x="482" y="160"/>
                    </a:lnTo>
                    <a:cubicBezTo>
                      <a:pt x="490" y="81"/>
                      <a:pt x="436" y="11"/>
                      <a:pt x="358" y="1"/>
                    </a:cubicBezTo>
                    <a:lnTo>
                      <a:pt x="355" y="1"/>
                    </a:lnTo>
                    <a:cubicBezTo>
                      <a:pt x="349" y="1"/>
                      <a:pt x="343" y="0"/>
                      <a:pt x="33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4386730" y="3412998"/>
                <a:ext cx="28688" cy="47614"/>
              </a:xfrm>
              <a:custGeom>
                <a:avLst/>
                <a:gdLst/>
                <a:ahLst/>
                <a:cxnLst/>
                <a:rect l="l" t="t" r="r" b="b"/>
                <a:pathLst>
                  <a:path w="1055" h="1751" extrusionOk="0">
                    <a:moveTo>
                      <a:pt x="145" y="0"/>
                    </a:moveTo>
                    <a:cubicBezTo>
                      <a:pt x="145" y="0"/>
                      <a:pt x="66" y="537"/>
                      <a:pt x="36" y="878"/>
                    </a:cubicBezTo>
                    <a:cubicBezTo>
                      <a:pt x="22" y="1035"/>
                      <a:pt x="1" y="1379"/>
                      <a:pt x="160" y="1609"/>
                    </a:cubicBezTo>
                    <a:cubicBezTo>
                      <a:pt x="224" y="1702"/>
                      <a:pt x="327" y="1750"/>
                      <a:pt x="431" y="1750"/>
                    </a:cubicBezTo>
                    <a:cubicBezTo>
                      <a:pt x="508" y="1750"/>
                      <a:pt x="585" y="1724"/>
                      <a:pt x="647" y="1670"/>
                    </a:cubicBezTo>
                    <a:cubicBezTo>
                      <a:pt x="856" y="1486"/>
                      <a:pt x="920" y="1148"/>
                      <a:pt x="945" y="990"/>
                    </a:cubicBezTo>
                    <a:cubicBezTo>
                      <a:pt x="999" y="652"/>
                      <a:pt x="1055" y="113"/>
                      <a:pt x="1055" y="113"/>
                    </a:cubicBezTo>
                    <a:lnTo>
                      <a:pt x="1055" y="113"/>
                    </a:lnTo>
                    <a:cubicBezTo>
                      <a:pt x="1055" y="113"/>
                      <a:pt x="928" y="171"/>
                      <a:pt x="725" y="171"/>
                    </a:cubicBezTo>
                    <a:cubicBezTo>
                      <a:pt x="682" y="171"/>
                      <a:pt x="637" y="168"/>
                      <a:pt x="588" y="162"/>
                    </a:cubicBezTo>
                    <a:cubicBezTo>
                      <a:pt x="317" y="127"/>
                      <a:pt x="145" y="0"/>
                      <a:pt x="14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4386730" y="3412998"/>
                <a:ext cx="28688" cy="47614"/>
              </a:xfrm>
              <a:custGeom>
                <a:avLst/>
                <a:gdLst/>
                <a:ahLst/>
                <a:cxnLst/>
                <a:rect l="l" t="t" r="r" b="b"/>
                <a:pathLst>
                  <a:path w="1055" h="1751" extrusionOk="0">
                    <a:moveTo>
                      <a:pt x="145" y="0"/>
                    </a:moveTo>
                    <a:cubicBezTo>
                      <a:pt x="145" y="0"/>
                      <a:pt x="66" y="537"/>
                      <a:pt x="36" y="878"/>
                    </a:cubicBezTo>
                    <a:cubicBezTo>
                      <a:pt x="22" y="1035"/>
                      <a:pt x="1" y="1379"/>
                      <a:pt x="160" y="1609"/>
                    </a:cubicBezTo>
                    <a:cubicBezTo>
                      <a:pt x="224" y="1702"/>
                      <a:pt x="327" y="1750"/>
                      <a:pt x="431" y="1750"/>
                    </a:cubicBezTo>
                    <a:cubicBezTo>
                      <a:pt x="508" y="1750"/>
                      <a:pt x="585" y="1724"/>
                      <a:pt x="647" y="1670"/>
                    </a:cubicBezTo>
                    <a:cubicBezTo>
                      <a:pt x="856" y="1486"/>
                      <a:pt x="920" y="1148"/>
                      <a:pt x="945" y="990"/>
                    </a:cubicBezTo>
                    <a:cubicBezTo>
                      <a:pt x="999" y="652"/>
                      <a:pt x="1055" y="113"/>
                      <a:pt x="1055" y="113"/>
                    </a:cubicBezTo>
                    <a:lnTo>
                      <a:pt x="1055" y="113"/>
                    </a:lnTo>
                    <a:cubicBezTo>
                      <a:pt x="1055" y="113"/>
                      <a:pt x="928" y="171"/>
                      <a:pt x="725" y="171"/>
                    </a:cubicBezTo>
                    <a:cubicBezTo>
                      <a:pt x="682" y="171"/>
                      <a:pt x="637" y="168"/>
                      <a:pt x="588" y="162"/>
                    </a:cubicBezTo>
                    <a:cubicBezTo>
                      <a:pt x="317" y="127"/>
                      <a:pt x="145" y="0"/>
                      <a:pt x="145"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4397444" y="3416044"/>
                <a:ext cx="17974" cy="44541"/>
              </a:xfrm>
              <a:custGeom>
                <a:avLst/>
                <a:gdLst/>
                <a:ahLst/>
                <a:cxnLst/>
                <a:rect l="l" t="t" r="r" b="b"/>
                <a:pathLst>
                  <a:path w="661" h="1638" extrusionOk="0">
                    <a:moveTo>
                      <a:pt x="661" y="1"/>
                    </a:moveTo>
                    <a:lnTo>
                      <a:pt x="661" y="1"/>
                    </a:lnTo>
                    <a:cubicBezTo>
                      <a:pt x="661" y="1"/>
                      <a:pt x="634" y="14"/>
                      <a:pt x="585" y="26"/>
                    </a:cubicBezTo>
                    <a:cubicBezTo>
                      <a:pt x="575" y="261"/>
                      <a:pt x="551" y="496"/>
                      <a:pt x="510" y="728"/>
                    </a:cubicBezTo>
                    <a:cubicBezTo>
                      <a:pt x="472" y="942"/>
                      <a:pt x="418" y="1158"/>
                      <a:pt x="305" y="1342"/>
                    </a:cubicBezTo>
                    <a:cubicBezTo>
                      <a:pt x="229" y="1464"/>
                      <a:pt x="124" y="1572"/>
                      <a:pt x="1" y="1635"/>
                    </a:cubicBezTo>
                    <a:cubicBezTo>
                      <a:pt x="13" y="1637"/>
                      <a:pt x="25" y="1637"/>
                      <a:pt x="37" y="1637"/>
                    </a:cubicBezTo>
                    <a:cubicBezTo>
                      <a:pt x="114" y="1637"/>
                      <a:pt x="191" y="1611"/>
                      <a:pt x="253" y="1558"/>
                    </a:cubicBezTo>
                    <a:cubicBezTo>
                      <a:pt x="462" y="1374"/>
                      <a:pt x="526" y="1036"/>
                      <a:pt x="551" y="878"/>
                    </a:cubicBezTo>
                    <a:cubicBezTo>
                      <a:pt x="605" y="540"/>
                      <a:pt x="661" y="1"/>
                      <a:pt x="66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4390673" y="3411829"/>
                <a:ext cx="24745" cy="7478"/>
              </a:xfrm>
              <a:custGeom>
                <a:avLst/>
                <a:gdLst/>
                <a:ahLst/>
                <a:cxnLst/>
                <a:rect l="l" t="t" r="r" b="b"/>
                <a:pathLst>
                  <a:path w="910" h="275" extrusionOk="0">
                    <a:moveTo>
                      <a:pt x="308" y="1"/>
                    </a:moveTo>
                    <a:cubicBezTo>
                      <a:pt x="212" y="1"/>
                      <a:pt x="108" y="13"/>
                      <a:pt x="0" y="43"/>
                    </a:cubicBezTo>
                    <a:cubicBezTo>
                      <a:pt x="0" y="43"/>
                      <a:pt x="108" y="232"/>
                      <a:pt x="402" y="268"/>
                    </a:cubicBezTo>
                    <a:cubicBezTo>
                      <a:pt x="434" y="273"/>
                      <a:pt x="465" y="274"/>
                      <a:pt x="495" y="274"/>
                    </a:cubicBezTo>
                    <a:cubicBezTo>
                      <a:pt x="739" y="274"/>
                      <a:pt x="910" y="157"/>
                      <a:pt x="910" y="157"/>
                    </a:cubicBezTo>
                    <a:cubicBezTo>
                      <a:pt x="910" y="157"/>
                      <a:pt x="656" y="1"/>
                      <a:pt x="30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4390673" y="3411829"/>
                <a:ext cx="24745" cy="7478"/>
              </a:xfrm>
              <a:custGeom>
                <a:avLst/>
                <a:gdLst/>
                <a:ahLst/>
                <a:cxnLst/>
                <a:rect l="l" t="t" r="r" b="b"/>
                <a:pathLst>
                  <a:path w="910" h="275" extrusionOk="0">
                    <a:moveTo>
                      <a:pt x="308" y="1"/>
                    </a:moveTo>
                    <a:cubicBezTo>
                      <a:pt x="212" y="1"/>
                      <a:pt x="108" y="13"/>
                      <a:pt x="0" y="43"/>
                    </a:cubicBezTo>
                    <a:cubicBezTo>
                      <a:pt x="0" y="43"/>
                      <a:pt x="108" y="232"/>
                      <a:pt x="402" y="268"/>
                    </a:cubicBezTo>
                    <a:cubicBezTo>
                      <a:pt x="434" y="273"/>
                      <a:pt x="465" y="274"/>
                      <a:pt x="495" y="274"/>
                    </a:cubicBezTo>
                    <a:cubicBezTo>
                      <a:pt x="739" y="274"/>
                      <a:pt x="910" y="157"/>
                      <a:pt x="910" y="157"/>
                    </a:cubicBezTo>
                    <a:cubicBezTo>
                      <a:pt x="910" y="157"/>
                      <a:pt x="656" y="1"/>
                      <a:pt x="30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4398559" y="3366522"/>
                <a:ext cx="13379" cy="52753"/>
              </a:xfrm>
              <a:custGeom>
                <a:avLst/>
                <a:gdLst/>
                <a:ahLst/>
                <a:cxnLst/>
                <a:rect l="l" t="t" r="r" b="b"/>
                <a:pathLst>
                  <a:path w="492" h="1940" extrusionOk="0">
                    <a:moveTo>
                      <a:pt x="339" y="1"/>
                    </a:moveTo>
                    <a:cubicBezTo>
                      <a:pt x="268" y="1"/>
                      <a:pt x="206" y="55"/>
                      <a:pt x="198" y="129"/>
                    </a:cubicBezTo>
                    <a:lnTo>
                      <a:pt x="199" y="129"/>
                    </a:lnTo>
                    <a:lnTo>
                      <a:pt x="29" y="1665"/>
                    </a:lnTo>
                    <a:lnTo>
                      <a:pt x="1" y="1911"/>
                    </a:lnTo>
                    <a:cubicBezTo>
                      <a:pt x="36" y="1920"/>
                      <a:pt x="72" y="1930"/>
                      <a:pt x="112" y="1934"/>
                    </a:cubicBezTo>
                    <a:cubicBezTo>
                      <a:pt x="142" y="1938"/>
                      <a:pt x="170" y="1940"/>
                      <a:pt x="198" y="1940"/>
                    </a:cubicBezTo>
                    <a:cubicBezTo>
                      <a:pt x="229" y="1940"/>
                      <a:pt x="259" y="1938"/>
                      <a:pt x="288" y="1934"/>
                    </a:cubicBezTo>
                    <a:lnTo>
                      <a:pt x="315" y="1701"/>
                    </a:lnTo>
                    <a:lnTo>
                      <a:pt x="483" y="160"/>
                    </a:lnTo>
                    <a:cubicBezTo>
                      <a:pt x="491" y="83"/>
                      <a:pt x="437" y="11"/>
                      <a:pt x="358" y="2"/>
                    </a:cubicBezTo>
                    <a:lnTo>
                      <a:pt x="356" y="2"/>
                    </a:lnTo>
                    <a:cubicBezTo>
                      <a:pt x="351" y="1"/>
                      <a:pt x="345" y="1"/>
                      <a:pt x="33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4151875" y="3521316"/>
                <a:ext cx="28688" cy="47614"/>
              </a:xfrm>
              <a:custGeom>
                <a:avLst/>
                <a:gdLst/>
                <a:ahLst/>
                <a:cxnLst/>
                <a:rect l="l" t="t" r="r" b="b"/>
                <a:pathLst>
                  <a:path w="1055" h="1751" extrusionOk="0">
                    <a:moveTo>
                      <a:pt x="625" y="1"/>
                    </a:moveTo>
                    <a:cubicBezTo>
                      <a:pt x="549" y="1"/>
                      <a:pt x="472" y="27"/>
                      <a:pt x="410" y="81"/>
                    </a:cubicBezTo>
                    <a:cubicBezTo>
                      <a:pt x="201" y="265"/>
                      <a:pt x="136" y="603"/>
                      <a:pt x="110" y="761"/>
                    </a:cubicBezTo>
                    <a:cubicBezTo>
                      <a:pt x="56" y="1097"/>
                      <a:pt x="1" y="1637"/>
                      <a:pt x="1" y="1637"/>
                    </a:cubicBezTo>
                    <a:cubicBezTo>
                      <a:pt x="1" y="1637"/>
                      <a:pt x="137" y="1581"/>
                      <a:pt x="338" y="1581"/>
                    </a:cubicBezTo>
                    <a:cubicBezTo>
                      <a:pt x="379" y="1581"/>
                      <a:pt x="423" y="1583"/>
                      <a:pt x="469" y="1589"/>
                    </a:cubicBezTo>
                    <a:cubicBezTo>
                      <a:pt x="753" y="1624"/>
                      <a:pt x="910" y="1751"/>
                      <a:pt x="910" y="1751"/>
                    </a:cubicBezTo>
                    <a:cubicBezTo>
                      <a:pt x="910" y="1751"/>
                      <a:pt x="989" y="1214"/>
                      <a:pt x="1020" y="873"/>
                    </a:cubicBezTo>
                    <a:cubicBezTo>
                      <a:pt x="1034" y="716"/>
                      <a:pt x="1054" y="372"/>
                      <a:pt x="896" y="142"/>
                    </a:cubicBezTo>
                    <a:cubicBezTo>
                      <a:pt x="833" y="49"/>
                      <a:pt x="729" y="1"/>
                      <a:pt x="625"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4151875" y="3521316"/>
                <a:ext cx="28688" cy="47614"/>
              </a:xfrm>
              <a:custGeom>
                <a:avLst/>
                <a:gdLst/>
                <a:ahLst/>
                <a:cxnLst/>
                <a:rect l="l" t="t" r="r" b="b"/>
                <a:pathLst>
                  <a:path w="1055" h="1751" extrusionOk="0">
                    <a:moveTo>
                      <a:pt x="625" y="1"/>
                    </a:moveTo>
                    <a:cubicBezTo>
                      <a:pt x="549" y="1"/>
                      <a:pt x="472" y="27"/>
                      <a:pt x="410" y="81"/>
                    </a:cubicBezTo>
                    <a:cubicBezTo>
                      <a:pt x="201" y="265"/>
                      <a:pt x="136" y="603"/>
                      <a:pt x="110" y="761"/>
                    </a:cubicBezTo>
                    <a:cubicBezTo>
                      <a:pt x="56" y="1097"/>
                      <a:pt x="1" y="1637"/>
                      <a:pt x="1" y="1637"/>
                    </a:cubicBezTo>
                    <a:cubicBezTo>
                      <a:pt x="1" y="1637"/>
                      <a:pt x="137" y="1581"/>
                      <a:pt x="338" y="1581"/>
                    </a:cubicBezTo>
                    <a:cubicBezTo>
                      <a:pt x="379" y="1581"/>
                      <a:pt x="423" y="1583"/>
                      <a:pt x="469" y="1589"/>
                    </a:cubicBezTo>
                    <a:cubicBezTo>
                      <a:pt x="753" y="1624"/>
                      <a:pt x="910" y="1751"/>
                      <a:pt x="910" y="1751"/>
                    </a:cubicBezTo>
                    <a:cubicBezTo>
                      <a:pt x="910" y="1751"/>
                      <a:pt x="989" y="1214"/>
                      <a:pt x="1020" y="873"/>
                    </a:cubicBezTo>
                    <a:cubicBezTo>
                      <a:pt x="1034" y="716"/>
                      <a:pt x="1054" y="372"/>
                      <a:pt x="896" y="142"/>
                    </a:cubicBezTo>
                    <a:cubicBezTo>
                      <a:pt x="833" y="49"/>
                      <a:pt x="729" y="1"/>
                      <a:pt x="62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4170149" y="3521398"/>
                <a:ext cx="10415" cy="47532"/>
              </a:xfrm>
              <a:custGeom>
                <a:avLst/>
                <a:gdLst/>
                <a:ahLst/>
                <a:cxnLst/>
                <a:rect l="l" t="t" r="r" b="b"/>
                <a:pathLst>
                  <a:path w="383" h="1748" extrusionOk="0">
                    <a:moveTo>
                      <a:pt x="0" y="1"/>
                    </a:moveTo>
                    <a:cubicBezTo>
                      <a:pt x="105" y="94"/>
                      <a:pt x="179" y="223"/>
                      <a:pt x="222" y="361"/>
                    </a:cubicBezTo>
                    <a:cubicBezTo>
                      <a:pt x="287" y="567"/>
                      <a:pt x="286" y="789"/>
                      <a:pt x="270" y="1007"/>
                    </a:cubicBezTo>
                    <a:cubicBezTo>
                      <a:pt x="254" y="1242"/>
                      <a:pt x="219" y="1475"/>
                      <a:pt x="171" y="1705"/>
                    </a:cubicBezTo>
                    <a:cubicBezTo>
                      <a:pt x="216" y="1729"/>
                      <a:pt x="238" y="1748"/>
                      <a:pt x="238" y="1748"/>
                    </a:cubicBezTo>
                    <a:cubicBezTo>
                      <a:pt x="238" y="1748"/>
                      <a:pt x="317" y="1211"/>
                      <a:pt x="348" y="870"/>
                    </a:cubicBezTo>
                    <a:cubicBezTo>
                      <a:pt x="362" y="713"/>
                      <a:pt x="382" y="369"/>
                      <a:pt x="224" y="139"/>
                    </a:cubicBezTo>
                    <a:cubicBezTo>
                      <a:pt x="170" y="61"/>
                      <a:pt x="87" y="13"/>
                      <a:pt x="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4151875" y="3562435"/>
                <a:ext cx="24772" cy="7614"/>
              </a:xfrm>
              <a:custGeom>
                <a:avLst/>
                <a:gdLst/>
                <a:ahLst/>
                <a:cxnLst/>
                <a:rect l="l" t="t" r="r" b="b"/>
                <a:pathLst>
                  <a:path w="911" h="280" extrusionOk="0">
                    <a:moveTo>
                      <a:pt x="358" y="0"/>
                    </a:moveTo>
                    <a:cubicBezTo>
                      <a:pt x="123" y="0"/>
                      <a:pt x="1" y="125"/>
                      <a:pt x="1" y="125"/>
                    </a:cubicBezTo>
                    <a:cubicBezTo>
                      <a:pt x="212" y="247"/>
                      <a:pt x="427" y="279"/>
                      <a:pt x="594" y="279"/>
                    </a:cubicBezTo>
                    <a:cubicBezTo>
                      <a:pt x="782" y="279"/>
                      <a:pt x="910" y="239"/>
                      <a:pt x="910" y="239"/>
                    </a:cubicBezTo>
                    <a:cubicBezTo>
                      <a:pt x="910" y="239"/>
                      <a:pt x="737" y="42"/>
                      <a:pt x="445" y="6"/>
                    </a:cubicBezTo>
                    <a:cubicBezTo>
                      <a:pt x="414" y="2"/>
                      <a:pt x="385" y="0"/>
                      <a:pt x="35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4151875" y="3562435"/>
                <a:ext cx="24772" cy="7614"/>
              </a:xfrm>
              <a:custGeom>
                <a:avLst/>
                <a:gdLst/>
                <a:ahLst/>
                <a:cxnLst/>
                <a:rect l="l" t="t" r="r" b="b"/>
                <a:pathLst>
                  <a:path w="911" h="280" extrusionOk="0">
                    <a:moveTo>
                      <a:pt x="358" y="0"/>
                    </a:moveTo>
                    <a:cubicBezTo>
                      <a:pt x="123" y="0"/>
                      <a:pt x="1" y="125"/>
                      <a:pt x="1" y="125"/>
                    </a:cubicBezTo>
                    <a:cubicBezTo>
                      <a:pt x="212" y="247"/>
                      <a:pt x="427" y="279"/>
                      <a:pt x="594" y="279"/>
                    </a:cubicBezTo>
                    <a:cubicBezTo>
                      <a:pt x="782" y="279"/>
                      <a:pt x="910" y="239"/>
                      <a:pt x="910" y="239"/>
                    </a:cubicBezTo>
                    <a:cubicBezTo>
                      <a:pt x="910" y="239"/>
                      <a:pt x="737" y="42"/>
                      <a:pt x="445" y="6"/>
                    </a:cubicBezTo>
                    <a:cubicBezTo>
                      <a:pt x="414" y="2"/>
                      <a:pt x="385" y="0"/>
                      <a:pt x="35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4153860" y="3562435"/>
                <a:ext cx="14793" cy="52753"/>
              </a:xfrm>
              <a:custGeom>
                <a:avLst/>
                <a:gdLst/>
                <a:ahLst/>
                <a:cxnLst/>
                <a:rect l="l" t="t" r="r" b="b"/>
                <a:pathLst>
                  <a:path w="544" h="1940" extrusionOk="0">
                    <a:moveTo>
                      <a:pt x="286" y="0"/>
                    </a:moveTo>
                    <a:cubicBezTo>
                      <a:pt x="277" y="0"/>
                      <a:pt x="268" y="0"/>
                      <a:pt x="259" y="1"/>
                    </a:cubicBezTo>
                    <a:lnTo>
                      <a:pt x="228" y="247"/>
                    </a:lnTo>
                    <a:lnTo>
                      <a:pt x="13" y="1777"/>
                    </a:lnTo>
                    <a:cubicBezTo>
                      <a:pt x="1" y="1856"/>
                      <a:pt x="58" y="1929"/>
                      <a:pt x="136" y="1938"/>
                    </a:cubicBezTo>
                    <a:lnTo>
                      <a:pt x="137" y="1938"/>
                    </a:lnTo>
                    <a:cubicBezTo>
                      <a:pt x="144" y="1939"/>
                      <a:pt x="151" y="1940"/>
                      <a:pt x="157" y="1940"/>
                    </a:cubicBezTo>
                    <a:cubicBezTo>
                      <a:pt x="227" y="1940"/>
                      <a:pt x="287" y="1887"/>
                      <a:pt x="298" y="1816"/>
                    </a:cubicBezTo>
                    <a:lnTo>
                      <a:pt x="512" y="282"/>
                    </a:lnTo>
                    <a:lnTo>
                      <a:pt x="543" y="48"/>
                    </a:lnTo>
                    <a:cubicBezTo>
                      <a:pt x="491" y="28"/>
                      <a:pt x="436" y="13"/>
                      <a:pt x="372" y="6"/>
                    </a:cubicBezTo>
                    <a:cubicBezTo>
                      <a:pt x="342" y="2"/>
                      <a:pt x="313" y="0"/>
                      <a:pt x="28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4476473" y="3561755"/>
                <a:ext cx="28661" cy="47614"/>
              </a:xfrm>
              <a:custGeom>
                <a:avLst/>
                <a:gdLst/>
                <a:ahLst/>
                <a:cxnLst/>
                <a:rect l="l" t="t" r="r" b="b"/>
                <a:pathLst>
                  <a:path w="1054" h="1751" extrusionOk="0">
                    <a:moveTo>
                      <a:pt x="623" y="1"/>
                    </a:moveTo>
                    <a:cubicBezTo>
                      <a:pt x="547" y="1"/>
                      <a:pt x="470" y="27"/>
                      <a:pt x="408" y="81"/>
                    </a:cubicBezTo>
                    <a:cubicBezTo>
                      <a:pt x="199" y="265"/>
                      <a:pt x="135" y="603"/>
                      <a:pt x="110" y="761"/>
                    </a:cubicBezTo>
                    <a:cubicBezTo>
                      <a:pt x="56" y="1099"/>
                      <a:pt x="0" y="1638"/>
                      <a:pt x="0" y="1638"/>
                    </a:cubicBezTo>
                    <a:cubicBezTo>
                      <a:pt x="0" y="1638"/>
                      <a:pt x="136" y="1581"/>
                      <a:pt x="339" y="1581"/>
                    </a:cubicBezTo>
                    <a:cubicBezTo>
                      <a:pt x="379" y="1581"/>
                      <a:pt x="423" y="1583"/>
                      <a:pt x="468" y="1589"/>
                    </a:cubicBezTo>
                    <a:cubicBezTo>
                      <a:pt x="751" y="1625"/>
                      <a:pt x="910" y="1751"/>
                      <a:pt x="910" y="1751"/>
                    </a:cubicBezTo>
                    <a:cubicBezTo>
                      <a:pt x="910" y="1751"/>
                      <a:pt x="989" y="1214"/>
                      <a:pt x="1019" y="873"/>
                    </a:cubicBezTo>
                    <a:cubicBezTo>
                      <a:pt x="1033" y="716"/>
                      <a:pt x="1054" y="372"/>
                      <a:pt x="895" y="142"/>
                    </a:cubicBezTo>
                    <a:cubicBezTo>
                      <a:pt x="831" y="49"/>
                      <a:pt x="728" y="1"/>
                      <a:pt x="623"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4476473" y="3561755"/>
                <a:ext cx="28661" cy="47614"/>
              </a:xfrm>
              <a:custGeom>
                <a:avLst/>
                <a:gdLst/>
                <a:ahLst/>
                <a:cxnLst/>
                <a:rect l="l" t="t" r="r" b="b"/>
                <a:pathLst>
                  <a:path w="1054" h="1751" extrusionOk="0">
                    <a:moveTo>
                      <a:pt x="623" y="1"/>
                    </a:moveTo>
                    <a:cubicBezTo>
                      <a:pt x="547" y="1"/>
                      <a:pt x="470" y="27"/>
                      <a:pt x="408" y="81"/>
                    </a:cubicBezTo>
                    <a:cubicBezTo>
                      <a:pt x="199" y="265"/>
                      <a:pt x="135" y="603"/>
                      <a:pt x="110" y="761"/>
                    </a:cubicBezTo>
                    <a:cubicBezTo>
                      <a:pt x="56" y="1099"/>
                      <a:pt x="0" y="1638"/>
                      <a:pt x="0" y="1638"/>
                    </a:cubicBezTo>
                    <a:cubicBezTo>
                      <a:pt x="0" y="1638"/>
                      <a:pt x="136" y="1581"/>
                      <a:pt x="339" y="1581"/>
                    </a:cubicBezTo>
                    <a:cubicBezTo>
                      <a:pt x="379" y="1581"/>
                      <a:pt x="423" y="1583"/>
                      <a:pt x="468" y="1589"/>
                    </a:cubicBezTo>
                    <a:cubicBezTo>
                      <a:pt x="751" y="1625"/>
                      <a:pt x="910" y="1751"/>
                      <a:pt x="910" y="1751"/>
                    </a:cubicBezTo>
                    <a:cubicBezTo>
                      <a:pt x="910" y="1751"/>
                      <a:pt x="989" y="1214"/>
                      <a:pt x="1019" y="873"/>
                    </a:cubicBezTo>
                    <a:cubicBezTo>
                      <a:pt x="1033" y="716"/>
                      <a:pt x="1054" y="372"/>
                      <a:pt x="895" y="142"/>
                    </a:cubicBezTo>
                    <a:cubicBezTo>
                      <a:pt x="831" y="49"/>
                      <a:pt x="728" y="1"/>
                      <a:pt x="62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4494720" y="3561891"/>
                <a:ext cx="10415" cy="47478"/>
              </a:xfrm>
              <a:custGeom>
                <a:avLst/>
                <a:gdLst/>
                <a:ahLst/>
                <a:cxnLst/>
                <a:rect l="l" t="t" r="r" b="b"/>
                <a:pathLst>
                  <a:path w="383" h="1746" extrusionOk="0">
                    <a:moveTo>
                      <a:pt x="1" y="0"/>
                    </a:moveTo>
                    <a:cubicBezTo>
                      <a:pt x="104" y="92"/>
                      <a:pt x="180" y="222"/>
                      <a:pt x="223" y="359"/>
                    </a:cubicBezTo>
                    <a:cubicBezTo>
                      <a:pt x="286" y="565"/>
                      <a:pt x="286" y="787"/>
                      <a:pt x="270" y="1005"/>
                    </a:cubicBezTo>
                    <a:cubicBezTo>
                      <a:pt x="253" y="1240"/>
                      <a:pt x="220" y="1473"/>
                      <a:pt x="172" y="1703"/>
                    </a:cubicBezTo>
                    <a:cubicBezTo>
                      <a:pt x="215" y="1727"/>
                      <a:pt x="239" y="1746"/>
                      <a:pt x="239" y="1746"/>
                    </a:cubicBezTo>
                    <a:cubicBezTo>
                      <a:pt x="239" y="1746"/>
                      <a:pt x="318" y="1209"/>
                      <a:pt x="348" y="868"/>
                    </a:cubicBezTo>
                    <a:cubicBezTo>
                      <a:pt x="362" y="711"/>
                      <a:pt x="383" y="367"/>
                      <a:pt x="224" y="137"/>
                    </a:cubicBezTo>
                    <a:cubicBezTo>
                      <a:pt x="170" y="59"/>
                      <a:pt x="88" y="13"/>
                      <a:pt x="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4476473" y="3602874"/>
                <a:ext cx="24745" cy="7614"/>
              </a:xfrm>
              <a:custGeom>
                <a:avLst/>
                <a:gdLst/>
                <a:ahLst/>
                <a:cxnLst/>
                <a:rect l="l" t="t" r="r" b="b"/>
                <a:pathLst>
                  <a:path w="910" h="280" extrusionOk="0">
                    <a:moveTo>
                      <a:pt x="358" y="0"/>
                    </a:moveTo>
                    <a:cubicBezTo>
                      <a:pt x="121" y="0"/>
                      <a:pt x="0" y="126"/>
                      <a:pt x="0" y="126"/>
                    </a:cubicBezTo>
                    <a:cubicBezTo>
                      <a:pt x="210" y="248"/>
                      <a:pt x="424" y="280"/>
                      <a:pt x="591" y="280"/>
                    </a:cubicBezTo>
                    <a:cubicBezTo>
                      <a:pt x="780" y="280"/>
                      <a:pt x="910" y="239"/>
                      <a:pt x="910" y="239"/>
                    </a:cubicBezTo>
                    <a:cubicBezTo>
                      <a:pt x="910" y="239"/>
                      <a:pt x="737" y="42"/>
                      <a:pt x="445" y="6"/>
                    </a:cubicBezTo>
                    <a:cubicBezTo>
                      <a:pt x="414" y="2"/>
                      <a:pt x="385" y="0"/>
                      <a:pt x="35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4476473" y="3602874"/>
                <a:ext cx="24745" cy="7614"/>
              </a:xfrm>
              <a:custGeom>
                <a:avLst/>
                <a:gdLst/>
                <a:ahLst/>
                <a:cxnLst/>
                <a:rect l="l" t="t" r="r" b="b"/>
                <a:pathLst>
                  <a:path w="910" h="280" extrusionOk="0">
                    <a:moveTo>
                      <a:pt x="358" y="0"/>
                    </a:moveTo>
                    <a:cubicBezTo>
                      <a:pt x="121" y="0"/>
                      <a:pt x="0" y="126"/>
                      <a:pt x="0" y="126"/>
                    </a:cubicBezTo>
                    <a:cubicBezTo>
                      <a:pt x="210" y="248"/>
                      <a:pt x="424" y="280"/>
                      <a:pt x="591" y="280"/>
                    </a:cubicBezTo>
                    <a:cubicBezTo>
                      <a:pt x="780" y="280"/>
                      <a:pt x="910" y="239"/>
                      <a:pt x="910" y="239"/>
                    </a:cubicBezTo>
                    <a:cubicBezTo>
                      <a:pt x="910" y="239"/>
                      <a:pt x="737" y="42"/>
                      <a:pt x="445" y="6"/>
                    </a:cubicBezTo>
                    <a:cubicBezTo>
                      <a:pt x="414" y="2"/>
                      <a:pt x="385" y="0"/>
                      <a:pt x="35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2"/>
              <p:cNvSpPr/>
              <p:nvPr/>
            </p:nvSpPr>
            <p:spPr>
              <a:xfrm>
                <a:off x="4478458" y="3602874"/>
                <a:ext cx="14738" cy="52808"/>
              </a:xfrm>
              <a:custGeom>
                <a:avLst/>
                <a:gdLst/>
                <a:ahLst/>
                <a:cxnLst/>
                <a:rect l="l" t="t" r="r" b="b"/>
                <a:pathLst>
                  <a:path w="542" h="1942" extrusionOk="0">
                    <a:moveTo>
                      <a:pt x="259" y="1"/>
                    </a:moveTo>
                    <a:lnTo>
                      <a:pt x="226" y="247"/>
                    </a:lnTo>
                    <a:lnTo>
                      <a:pt x="11" y="1778"/>
                    </a:lnTo>
                    <a:lnTo>
                      <a:pt x="11" y="1777"/>
                    </a:lnTo>
                    <a:lnTo>
                      <a:pt x="11" y="1777"/>
                    </a:lnTo>
                    <a:cubicBezTo>
                      <a:pt x="0" y="1858"/>
                      <a:pt x="56" y="1929"/>
                      <a:pt x="135" y="1940"/>
                    </a:cubicBezTo>
                    <a:lnTo>
                      <a:pt x="137" y="1940"/>
                    </a:lnTo>
                    <a:cubicBezTo>
                      <a:pt x="143" y="1941"/>
                      <a:pt x="148" y="1941"/>
                      <a:pt x="154" y="1941"/>
                    </a:cubicBezTo>
                    <a:cubicBezTo>
                      <a:pt x="225" y="1941"/>
                      <a:pt x="285" y="1888"/>
                      <a:pt x="297" y="1816"/>
                    </a:cubicBezTo>
                    <a:lnTo>
                      <a:pt x="511" y="282"/>
                    </a:lnTo>
                    <a:lnTo>
                      <a:pt x="541" y="48"/>
                    </a:lnTo>
                    <a:cubicBezTo>
                      <a:pt x="491" y="28"/>
                      <a:pt x="433" y="13"/>
                      <a:pt x="372" y="6"/>
                    </a:cubicBezTo>
                    <a:cubicBezTo>
                      <a:pt x="332" y="1"/>
                      <a:pt x="294" y="1"/>
                      <a:pt x="25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4263754" y="3505407"/>
                <a:ext cx="28661" cy="47614"/>
              </a:xfrm>
              <a:custGeom>
                <a:avLst/>
                <a:gdLst/>
                <a:ahLst/>
                <a:cxnLst/>
                <a:rect l="l" t="t" r="r" b="b"/>
                <a:pathLst>
                  <a:path w="1054" h="1751" extrusionOk="0">
                    <a:moveTo>
                      <a:pt x="625" y="0"/>
                    </a:moveTo>
                    <a:cubicBezTo>
                      <a:pt x="548" y="0"/>
                      <a:pt x="471" y="26"/>
                      <a:pt x="410" y="81"/>
                    </a:cubicBezTo>
                    <a:cubicBezTo>
                      <a:pt x="199" y="265"/>
                      <a:pt x="135" y="603"/>
                      <a:pt x="110" y="760"/>
                    </a:cubicBezTo>
                    <a:cubicBezTo>
                      <a:pt x="56" y="1096"/>
                      <a:pt x="0" y="1636"/>
                      <a:pt x="0" y="1636"/>
                    </a:cubicBezTo>
                    <a:cubicBezTo>
                      <a:pt x="0" y="1636"/>
                      <a:pt x="135" y="1580"/>
                      <a:pt x="336" y="1580"/>
                    </a:cubicBezTo>
                    <a:cubicBezTo>
                      <a:pt x="378" y="1580"/>
                      <a:pt x="422" y="1583"/>
                      <a:pt x="468" y="1588"/>
                    </a:cubicBezTo>
                    <a:cubicBezTo>
                      <a:pt x="751" y="1625"/>
                      <a:pt x="909" y="1750"/>
                      <a:pt x="909" y="1750"/>
                    </a:cubicBezTo>
                    <a:cubicBezTo>
                      <a:pt x="909" y="1750"/>
                      <a:pt x="989" y="1214"/>
                      <a:pt x="1019" y="873"/>
                    </a:cubicBezTo>
                    <a:cubicBezTo>
                      <a:pt x="1033" y="716"/>
                      <a:pt x="1054" y="371"/>
                      <a:pt x="895" y="141"/>
                    </a:cubicBezTo>
                    <a:cubicBezTo>
                      <a:pt x="832" y="49"/>
                      <a:pt x="729" y="0"/>
                      <a:pt x="62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a:off x="4263754" y="3505407"/>
                <a:ext cx="28661" cy="47614"/>
              </a:xfrm>
              <a:custGeom>
                <a:avLst/>
                <a:gdLst/>
                <a:ahLst/>
                <a:cxnLst/>
                <a:rect l="l" t="t" r="r" b="b"/>
                <a:pathLst>
                  <a:path w="1054" h="1751" extrusionOk="0">
                    <a:moveTo>
                      <a:pt x="625" y="0"/>
                    </a:moveTo>
                    <a:cubicBezTo>
                      <a:pt x="548" y="0"/>
                      <a:pt x="471" y="26"/>
                      <a:pt x="410" y="81"/>
                    </a:cubicBezTo>
                    <a:cubicBezTo>
                      <a:pt x="199" y="265"/>
                      <a:pt x="135" y="603"/>
                      <a:pt x="110" y="760"/>
                    </a:cubicBezTo>
                    <a:cubicBezTo>
                      <a:pt x="56" y="1096"/>
                      <a:pt x="0" y="1636"/>
                      <a:pt x="0" y="1636"/>
                    </a:cubicBezTo>
                    <a:cubicBezTo>
                      <a:pt x="0" y="1636"/>
                      <a:pt x="135" y="1580"/>
                      <a:pt x="336" y="1580"/>
                    </a:cubicBezTo>
                    <a:cubicBezTo>
                      <a:pt x="378" y="1580"/>
                      <a:pt x="422" y="1583"/>
                      <a:pt x="468" y="1588"/>
                    </a:cubicBezTo>
                    <a:cubicBezTo>
                      <a:pt x="751" y="1625"/>
                      <a:pt x="909" y="1750"/>
                      <a:pt x="909" y="1750"/>
                    </a:cubicBezTo>
                    <a:cubicBezTo>
                      <a:pt x="909" y="1750"/>
                      <a:pt x="989" y="1214"/>
                      <a:pt x="1019" y="873"/>
                    </a:cubicBezTo>
                    <a:cubicBezTo>
                      <a:pt x="1033" y="716"/>
                      <a:pt x="1054" y="371"/>
                      <a:pt x="895" y="141"/>
                    </a:cubicBezTo>
                    <a:cubicBezTo>
                      <a:pt x="832" y="49"/>
                      <a:pt x="729" y="0"/>
                      <a:pt x="625"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4282002" y="3505516"/>
                <a:ext cx="10415" cy="47505"/>
              </a:xfrm>
              <a:custGeom>
                <a:avLst/>
                <a:gdLst/>
                <a:ahLst/>
                <a:cxnLst/>
                <a:rect l="l" t="t" r="r" b="b"/>
                <a:pathLst>
                  <a:path w="383" h="1747" extrusionOk="0">
                    <a:moveTo>
                      <a:pt x="0" y="1"/>
                    </a:moveTo>
                    <a:lnTo>
                      <a:pt x="0" y="1"/>
                    </a:lnTo>
                    <a:cubicBezTo>
                      <a:pt x="104" y="93"/>
                      <a:pt x="180" y="223"/>
                      <a:pt x="223" y="359"/>
                    </a:cubicBezTo>
                    <a:cubicBezTo>
                      <a:pt x="286" y="566"/>
                      <a:pt x="286" y="788"/>
                      <a:pt x="270" y="1005"/>
                    </a:cubicBezTo>
                    <a:cubicBezTo>
                      <a:pt x="253" y="1240"/>
                      <a:pt x="219" y="1473"/>
                      <a:pt x="172" y="1703"/>
                    </a:cubicBezTo>
                    <a:cubicBezTo>
                      <a:pt x="216" y="1727"/>
                      <a:pt x="238" y="1746"/>
                      <a:pt x="238" y="1746"/>
                    </a:cubicBezTo>
                    <a:cubicBezTo>
                      <a:pt x="238" y="1746"/>
                      <a:pt x="318" y="1210"/>
                      <a:pt x="348" y="869"/>
                    </a:cubicBezTo>
                    <a:cubicBezTo>
                      <a:pt x="362" y="712"/>
                      <a:pt x="383" y="367"/>
                      <a:pt x="224" y="137"/>
                    </a:cubicBezTo>
                    <a:cubicBezTo>
                      <a:pt x="170" y="59"/>
                      <a:pt x="88" y="12"/>
                      <a:pt x="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4263754" y="3546499"/>
                <a:ext cx="24745" cy="7614"/>
              </a:xfrm>
              <a:custGeom>
                <a:avLst/>
                <a:gdLst/>
                <a:ahLst/>
                <a:cxnLst/>
                <a:rect l="l" t="t" r="r" b="b"/>
                <a:pathLst>
                  <a:path w="910" h="280" extrusionOk="0">
                    <a:moveTo>
                      <a:pt x="357" y="0"/>
                    </a:moveTo>
                    <a:cubicBezTo>
                      <a:pt x="121" y="0"/>
                      <a:pt x="0" y="125"/>
                      <a:pt x="0" y="125"/>
                    </a:cubicBezTo>
                    <a:cubicBezTo>
                      <a:pt x="212" y="247"/>
                      <a:pt x="426" y="279"/>
                      <a:pt x="594" y="279"/>
                    </a:cubicBezTo>
                    <a:cubicBezTo>
                      <a:pt x="781" y="279"/>
                      <a:pt x="909" y="239"/>
                      <a:pt x="909" y="239"/>
                    </a:cubicBezTo>
                    <a:cubicBezTo>
                      <a:pt x="909" y="239"/>
                      <a:pt x="736" y="42"/>
                      <a:pt x="444" y="6"/>
                    </a:cubicBezTo>
                    <a:cubicBezTo>
                      <a:pt x="414" y="2"/>
                      <a:pt x="384" y="0"/>
                      <a:pt x="35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2"/>
              <p:cNvSpPr/>
              <p:nvPr/>
            </p:nvSpPr>
            <p:spPr>
              <a:xfrm>
                <a:off x="4263754" y="3546499"/>
                <a:ext cx="24745" cy="7614"/>
              </a:xfrm>
              <a:custGeom>
                <a:avLst/>
                <a:gdLst/>
                <a:ahLst/>
                <a:cxnLst/>
                <a:rect l="l" t="t" r="r" b="b"/>
                <a:pathLst>
                  <a:path w="910" h="280" extrusionOk="0">
                    <a:moveTo>
                      <a:pt x="357" y="0"/>
                    </a:moveTo>
                    <a:cubicBezTo>
                      <a:pt x="121" y="0"/>
                      <a:pt x="0" y="125"/>
                      <a:pt x="0" y="125"/>
                    </a:cubicBezTo>
                    <a:cubicBezTo>
                      <a:pt x="212" y="247"/>
                      <a:pt x="426" y="279"/>
                      <a:pt x="594" y="279"/>
                    </a:cubicBezTo>
                    <a:cubicBezTo>
                      <a:pt x="781" y="279"/>
                      <a:pt x="909" y="239"/>
                      <a:pt x="909" y="239"/>
                    </a:cubicBezTo>
                    <a:cubicBezTo>
                      <a:pt x="909" y="239"/>
                      <a:pt x="736" y="42"/>
                      <a:pt x="444" y="6"/>
                    </a:cubicBezTo>
                    <a:cubicBezTo>
                      <a:pt x="414" y="2"/>
                      <a:pt x="384" y="0"/>
                      <a:pt x="35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a:off x="4265740" y="3546526"/>
                <a:ext cx="14738" cy="52753"/>
              </a:xfrm>
              <a:custGeom>
                <a:avLst/>
                <a:gdLst/>
                <a:ahLst/>
                <a:cxnLst/>
                <a:rect l="l" t="t" r="r" b="b"/>
                <a:pathLst>
                  <a:path w="542" h="1940" extrusionOk="0">
                    <a:moveTo>
                      <a:pt x="259" y="0"/>
                    </a:moveTo>
                    <a:lnTo>
                      <a:pt x="225" y="246"/>
                    </a:lnTo>
                    <a:lnTo>
                      <a:pt x="13" y="1776"/>
                    </a:lnTo>
                    <a:lnTo>
                      <a:pt x="11" y="1776"/>
                    </a:lnTo>
                    <a:cubicBezTo>
                      <a:pt x="0" y="1855"/>
                      <a:pt x="57" y="1928"/>
                      <a:pt x="135" y="1938"/>
                    </a:cubicBezTo>
                    <a:lnTo>
                      <a:pt x="137" y="1938"/>
                    </a:lnTo>
                    <a:cubicBezTo>
                      <a:pt x="143" y="1939"/>
                      <a:pt x="150" y="1939"/>
                      <a:pt x="156" y="1939"/>
                    </a:cubicBezTo>
                    <a:cubicBezTo>
                      <a:pt x="226" y="1939"/>
                      <a:pt x="285" y="1887"/>
                      <a:pt x="297" y="1816"/>
                    </a:cubicBezTo>
                    <a:lnTo>
                      <a:pt x="511" y="281"/>
                    </a:lnTo>
                    <a:lnTo>
                      <a:pt x="541" y="48"/>
                    </a:lnTo>
                    <a:cubicBezTo>
                      <a:pt x="491" y="27"/>
                      <a:pt x="435" y="13"/>
                      <a:pt x="371" y="5"/>
                    </a:cubicBezTo>
                    <a:cubicBezTo>
                      <a:pt x="332" y="0"/>
                      <a:pt x="294" y="0"/>
                      <a:pt x="259"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2"/>
              <p:cNvSpPr/>
              <p:nvPr/>
            </p:nvSpPr>
            <p:spPr>
              <a:xfrm>
                <a:off x="4371936" y="3518896"/>
                <a:ext cx="28688" cy="47587"/>
              </a:xfrm>
              <a:custGeom>
                <a:avLst/>
                <a:gdLst/>
                <a:ahLst/>
                <a:cxnLst/>
                <a:rect l="l" t="t" r="r" b="b"/>
                <a:pathLst>
                  <a:path w="1055" h="1750" extrusionOk="0">
                    <a:moveTo>
                      <a:pt x="625" y="0"/>
                    </a:moveTo>
                    <a:cubicBezTo>
                      <a:pt x="549" y="0"/>
                      <a:pt x="472" y="26"/>
                      <a:pt x="410" y="80"/>
                    </a:cubicBezTo>
                    <a:cubicBezTo>
                      <a:pt x="199" y="264"/>
                      <a:pt x="136" y="604"/>
                      <a:pt x="110" y="759"/>
                    </a:cubicBezTo>
                    <a:cubicBezTo>
                      <a:pt x="56" y="1097"/>
                      <a:pt x="1" y="1637"/>
                      <a:pt x="1" y="1637"/>
                    </a:cubicBezTo>
                    <a:cubicBezTo>
                      <a:pt x="1" y="1637"/>
                      <a:pt x="135" y="1580"/>
                      <a:pt x="334" y="1580"/>
                    </a:cubicBezTo>
                    <a:cubicBezTo>
                      <a:pt x="376" y="1580"/>
                      <a:pt x="421" y="1583"/>
                      <a:pt x="469" y="1589"/>
                    </a:cubicBezTo>
                    <a:cubicBezTo>
                      <a:pt x="751" y="1624"/>
                      <a:pt x="910" y="1749"/>
                      <a:pt x="910" y="1749"/>
                    </a:cubicBezTo>
                    <a:cubicBezTo>
                      <a:pt x="910" y="1749"/>
                      <a:pt x="989" y="1213"/>
                      <a:pt x="1019" y="873"/>
                    </a:cubicBezTo>
                    <a:cubicBezTo>
                      <a:pt x="1034" y="715"/>
                      <a:pt x="1054" y="370"/>
                      <a:pt x="896" y="140"/>
                    </a:cubicBezTo>
                    <a:cubicBezTo>
                      <a:pt x="832" y="49"/>
                      <a:pt x="729" y="0"/>
                      <a:pt x="62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2"/>
              <p:cNvSpPr/>
              <p:nvPr/>
            </p:nvSpPr>
            <p:spPr>
              <a:xfrm>
                <a:off x="4371936" y="3518896"/>
                <a:ext cx="28688" cy="47587"/>
              </a:xfrm>
              <a:custGeom>
                <a:avLst/>
                <a:gdLst/>
                <a:ahLst/>
                <a:cxnLst/>
                <a:rect l="l" t="t" r="r" b="b"/>
                <a:pathLst>
                  <a:path w="1055" h="1750" extrusionOk="0">
                    <a:moveTo>
                      <a:pt x="625" y="0"/>
                    </a:moveTo>
                    <a:cubicBezTo>
                      <a:pt x="549" y="0"/>
                      <a:pt x="472" y="26"/>
                      <a:pt x="410" y="80"/>
                    </a:cubicBezTo>
                    <a:cubicBezTo>
                      <a:pt x="199" y="264"/>
                      <a:pt x="136" y="604"/>
                      <a:pt x="110" y="759"/>
                    </a:cubicBezTo>
                    <a:cubicBezTo>
                      <a:pt x="56" y="1097"/>
                      <a:pt x="1" y="1637"/>
                      <a:pt x="1" y="1637"/>
                    </a:cubicBezTo>
                    <a:cubicBezTo>
                      <a:pt x="1" y="1637"/>
                      <a:pt x="135" y="1580"/>
                      <a:pt x="334" y="1580"/>
                    </a:cubicBezTo>
                    <a:cubicBezTo>
                      <a:pt x="376" y="1580"/>
                      <a:pt x="421" y="1583"/>
                      <a:pt x="469" y="1589"/>
                    </a:cubicBezTo>
                    <a:cubicBezTo>
                      <a:pt x="751" y="1624"/>
                      <a:pt x="910" y="1749"/>
                      <a:pt x="910" y="1749"/>
                    </a:cubicBezTo>
                    <a:cubicBezTo>
                      <a:pt x="910" y="1749"/>
                      <a:pt x="989" y="1213"/>
                      <a:pt x="1019" y="873"/>
                    </a:cubicBezTo>
                    <a:cubicBezTo>
                      <a:pt x="1034" y="715"/>
                      <a:pt x="1054" y="370"/>
                      <a:pt x="896" y="140"/>
                    </a:cubicBezTo>
                    <a:cubicBezTo>
                      <a:pt x="832" y="49"/>
                      <a:pt x="729" y="0"/>
                      <a:pt x="625"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a:off x="4390183" y="3518977"/>
                <a:ext cx="10442" cy="47505"/>
              </a:xfrm>
              <a:custGeom>
                <a:avLst/>
                <a:gdLst/>
                <a:ahLst/>
                <a:cxnLst/>
                <a:rect l="l" t="t" r="r" b="b"/>
                <a:pathLst>
                  <a:path w="384" h="1747" extrusionOk="0">
                    <a:moveTo>
                      <a:pt x="1" y="1"/>
                    </a:moveTo>
                    <a:lnTo>
                      <a:pt x="1" y="1"/>
                    </a:lnTo>
                    <a:cubicBezTo>
                      <a:pt x="104" y="93"/>
                      <a:pt x="180" y="223"/>
                      <a:pt x="223" y="361"/>
                    </a:cubicBezTo>
                    <a:cubicBezTo>
                      <a:pt x="287" y="566"/>
                      <a:pt x="287" y="789"/>
                      <a:pt x="271" y="1005"/>
                    </a:cubicBezTo>
                    <a:cubicBezTo>
                      <a:pt x="253" y="1240"/>
                      <a:pt x="220" y="1473"/>
                      <a:pt x="172" y="1704"/>
                    </a:cubicBezTo>
                    <a:cubicBezTo>
                      <a:pt x="215" y="1729"/>
                      <a:pt x="239" y="1746"/>
                      <a:pt x="239" y="1746"/>
                    </a:cubicBezTo>
                    <a:cubicBezTo>
                      <a:pt x="239" y="1746"/>
                      <a:pt x="318" y="1210"/>
                      <a:pt x="348" y="870"/>
                    </a:cubicBezTo>
                    <a:cubicBezTo>
                      <a:pt x="363" y="712"/>
                      <a:pt x="383" y="367"/>
                      <a:pt x="225" y="137"/>
                    </a:cubicBezTo>
                    <a:cubicBezTo>
                      <a:pt x="171" y="59"/>
                      <a:pt x="88" y="13"/>
                      <a:pt x="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a:off x="4371936" y="3559960"/>
                <a:ext cx="24745" cy="7641"/>
              </a:xfrm>
              <a:custGeom>
                <a:avLst/>
                <a:gdLst/>
                <a:ahLst/>
                <a:cxnLst/>
                <a:rect l="l" t="t" r="r" b="b"/>
                <a:pathLst>
                  <a:path w="910" h="281" extrusionOk="0">
                    <a:moveTo>
                      <a:pt x="358" y="1"/>
                    </a:moveTo>
                    <a:cubicBezTo>
                      <a:pt x="122" y="1"/>
                      <a:pt x="1" y="127"/>
                      <a:pt x="1" y="127"/>
                    </a:cubicBezTo>
                    <a:cubicBezTo>
                      <a:pt x="211" y="248"/>
                      <a:pt x="424" y="280"/>
                      <a:pt x="591" y="280"/>
                    </a:cubicBezTo>
                    <a:cubicBezTo>
                      <a:pt x="780" y="280"/>
                      <a:pt x="910" y="239"/>
                      <a:pt x="910" y="239"/>
                    </a:cubicBezTo>
                    <a:cubicBezTo>
                      <a:pt x="910" y="239"/>
                      <a:pt x="737" y="43"/>
                      <a:pt x="445" y="6"/>
                    </a:cubicBezTo>
                    <a:cubicBezTo>
                      <a:pt x="414" y="2"/>
                      <a:pt x="385" y="1"/>
                      <a:pt x="35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a:off x="4371936" y="3559960"/>
                <a:ext cx="24745" cy="7641"/>
              </a:xfrm>
              <a:custGeom>
                <a:avLst/>
                <a:gdLst/>
                <a:ahLst/>
                <a:cxnLst/>
                <a:rect l="l" t="t" r="r" b="b"/>
                <a:pathLst>
                  <a:path w="910" h="281" extrusionOk="0">
                    <a:moveTo>
                      <a:pt x="358" y="1"/>
                    </a:moveTo>
                    <a:cubicBezTo>
                      <a:pt x="122" y="1"/>
                      <a:pt x="1" y="127"/>
                      <a:pt x="1" y="127"/>
                    </a:cubicBezTo>
                    <a:cubicBezTo>
                      <a:pt x="211" y="248"/>
                      <a:pt x="424" y="280"/>
                      <a:pt x="591" y="280"/>
                    </a:cubicBezTo>
                    <a:cubicBezTo>
                      <a:pt x="780" y="280"/>
                      <a:pt x="910" y="239"/>
                      <a:pt x="910" y="239"/>
                    </a:cubicBezTo>
                    <a:cubicBezTo>
                      <a:pt x="910" y="239"/>
                      <a:pt x="737" y="43"/>
                      <a:pt x="445" y="6"/>
                    </a:cubicBezTo>
                    <a:cubicBezTo>
                      <a:pt x="414" y="2"/>
                      <a:pt x="385" y="1"/>
                      <a:pt x="35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a:off x="4373921" y="3560015"/>
                <a:ext cx="14738" cy="52753"/>
              </a:xfrm>
              <a:custGeom>
                <a:avLst/>
                <a:gdLst/>
                <a:ahLst/>
                <a:cxnLst/>
                <a:rect l="l" t="t" r="r" b="b"/>
                <a:pathLst>
                  <a:path w="542" h="1940" extrusionOk="0">
                    <a:moveTo>
                      <a:pt x="295" y="0"/>
                    </a:moveTo>
                    <a:cubicBezTo>
                      <a:pt x="283" y="0"/>
                      <a:pt x="271" y="0"/>
                      <a:pt x="259" y="1"/>
                    </a:cubicBezTo>
                    <a:lnTo>
                      <a:pt x="226" y="245"/>
                    </a:lnTo>
                    <a:lnTo>
                      <a:pt x="12" y="1777"/>
                    </a:lnTo>
                    <a:cubicBezTo>
                      <a:pt x="1" y="1856"/>
                      <a:pt x="58" y="1929"/>
                      <a:pt x="136" y="1939"/>
                    </a:cubicBezTo>
                    <a:lnTo>
                      <a:pt x="137" y="1939"/>
                    </a:lnTo>
                    <a:cubicBezTo>
                      <a:pt x="143" y="1939"/>
                      <a:pt x="149" y="1940"/>
                      <a:pt x="154" y="1940"/>
                    </a:cubicBezTo>
                    <a:cubicBezTo>
                      <a:pt x="225" y="1940"/>
                      <a:pt x="286" y="1887"/>
                      <a:pt x="297" y="1815"/>
                    </a:cubicBezTo>
                    <a:lnTo>
                      <a:pt x="512" y="280"/>
                    </a:lnTo>
                    <a:lnTo>
                      <a:pt x="542" y="47"/>
                    </a:lnTo>
                    <a:cubicBezTo>
                      <a:pt x="491" y="28"/>
                      <a:pt x="434" y="12"/>
                      <a:pt x="372" y="6"/>
                    </a:cubicBezTo>
                    <a:cubicBezTo>
                      <a:pt x="346" y="1"/>
                      <a:pt x="320" y="0"/>
                      <a:pt x="29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a:off x="4654055" y="3364808"/>
                <a:ext cx="409764" cy="330525"/>
              </a:xfrm>
              <a:custGeom>
                <a:avLst/>
                <a:gdLst/>
                <a:ahLst/>
                <a:cxnLst/>
                <a:rect l="l" t="t" r="r" b="b"/>
                <a:pathLst>
                  <a:path w="15069" h="12155" extrusionOk="0">
                    <a:moveTo>
                      <a:pt x="9103" y="1"/>
                    </a:moveTo>
                    <a:cubicBezTo>
                      <a:pt x="8322" y="1"/>
                      <a:pt x="7489" y="57"/>
                      <a:pt x="6634" y="177"/>
                    </a:cubicBezTo>
                    <a:cubicBezTo>
                      <a:pt x="3079" y="676"/>
                      <a:pt x="261" y="2102"/>
                      <a:pt x="1" y="3477"/>
                    </a:cubicBezTo>
                    <a:lnTo>
                      <a:pt x="1077" y="12123"/>
                    </a:lnTo>
                    <a:lnTo>
                      <a:pt x="1077" y="12123"/>
                    </a:lnTo>
                    <a:cubicBezTo>
                      <a:pt x="917" y="10655"/>
                      <a:pt x="3865" y="9040"/>
                      <a:pt x="7700" y="8502"/>
                    </a:cubicBezTo>
                    <a:cubicBezTo>
                      <a:pt x="8547" y="8384"/>
                      <a:pt x="9367" y="8328"/>
                      <a:pt x="10133" y="8328"/>
                    </a:cubicBezTo>
                    <a:cubicBezTo>
                      <a:pt x="12861" y="8328"/>
                      <a:pt x="14908" y="9041"/>
                      <a:pt x="15069" y="10193"/>
                    </a:cubicBezTo>
                    <a:lnTo>
                      <a:pt x="13985" y="1494"/>
                    </a:lnTo>
                    <a:cubicBezTo>
                      <a:pt x="13489" y="560"/>
                      <a:pt x="11551" y="1"/>
                      <a:pt x="9103" y="1"/>
                    </a:cubicBezTo>
                    <a:close/>
                    <a:moveTo>
                      <a:pt x="1077" y="12123"/>
                    </a:moveTo>
                    <a:cubicBezTo>
                      <a:pt x="1079" y="12133"/>
                      <a:pt x="1080" y="12144"/>
                      <a:pt x="1081" y="12154"/>
                    </a:cubicBezTo>
                    <a:lnTo>
                      <a:pt x="1077" y="12123"/>
                    </a:lnTo>
                    <a:close/>
                  </a:path>
                </a:pathLst>
              </a:custGeom>
              <a:solidFill>
                <a:srgbClr val="AB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a:off x="4682501" y="3607062"/>
                <a:ext cx="385807" cy="153366"/>
              </a:xfrm>
              <a:custGeom>
                <a:avLst/>
                <a:gdLst/>
                <a:ahLst/>
                <a:cxnLst/>
                <a:rect l="l" t="t" r="r" b="b"/>
                <a:pathLst>
                  <a:path w="14188" h="5640" extrusionOk="0">
                    <a:moveTo>
                      <a:pt x="9104" y="1"/>
                    </a:moveTo>
                    <a:cubicBezTo>
                      <a:pt x="8354" y="1"/>
                      <a:pt x="7551" y="56"/>
                      <a:pt x="6723" y="172"/>
                    </a:cubicBezTo>
                    <a:cubicBezTo>
                      <a:pt x="2919" y="705"/>
                      <a:pt x="0" y="2324"/>
                      <a:pt x="205" y="3786"/>
                    </a:cubicBezTo>
                    <a:cubicBezTo>
                      <a:pt x="365" y="4930"/>
                      <a:pt x="2387" y="5639"/>
                      <a:pt x="5081" y="5639"/>
                    </a:cubicBezTo>
                    <a:cubicBezTo>
                      <a:pt x="5832" y="5639"/>
                      <a:pt x="6636" y="5584"/>
                      <a:pt x="7465" y="5468"/>
                    </a:cubicBezTo>
                    <a:cubicBezTo>
                      <a:pt x="11269" y="4935"/>
                      <a:pt x="14188" y="3317"/>
                      <a:pt x="13983" y="1854"/>
                    </a:cubicBezTo>
                    <a:cubicBezTo>
                      <a:pt x="13822" y="711"/>
                      <a:pt x="11798" y="1"/>
                      <a:pt x="9104" y="1"/>
                    </a:cubicBezTo>
                    <a:close/>
                  </a:path>
                </a:pathLst>
              </a:custGeom>
              <a:solidFill>
                <a:srgbClr val="EBEAE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a:off x="4680353" y="3575788"/>
                <a:ext cx="385454" cy="135337"/>
              </a:xfrm>
              <a:custGeom>
                <a:avLst/>
                <a:gdLst/>
                <a:ahLst/>
                <a:cxnLst/>
                <a:rect l="l" t="t" r="r" b="b"/>
                <a:pathLst>
                  <a:path w="14175" h="4977" extrusionOk="0">
                    <a:moveTo>
                      <a:pt x="9123" y="0"/>
                    </a:moveTo>
                    <a:cubicBezTo>
                      <a:pt x="8346" y="0"/>
                      <a:pt x="7516" y="57"/>
                      <a:pt x="6664" y="176"/>
                    </a:cubicBezTo>
                    <a:cubicBezTo>
                      <a:pt x="3109" y="675"/>
                      <a:pt x="262" y="2106"/>
                      <a:pt x="0" y="3479"/>
                    </a:cubicBezTo>
                    <a:lnTo>
                      <a:pt x="182" y="4944"/>
                    </a:lnTo>
                    <a:lnTo>
                      <a:pt x="182" y="4944"/>
                    </a:lnTo>
                    <a:cubicBezTo>
                      <a:pt x="23" y="3478"/>
                      <a:pt x="2980" y="1862"/>
                      <a:pt x="6814" y="1325"/>
                    </a:cubicBezTo>
                    <a:cubicBezTo>
                      <a:pt x="7661" y="1207"/>
                      <a:pt x="8480" y="1150"/>
                      <a:pt x="9245" y="1150"/>
                    </a:cubicBezTo>
                    <a:cubicBezTo>
                      <a:pt x="11971" y="1150"/>
                      <a:pt x="14012" y="1865"/>
                      <a:pt x="14175" y="3017"/>
                    </a:cubicBezTo>
                    <a:lnTo>
                      <a:pt x="13984" y="1497"/>
                    </a:lnTo>
                    <a:lnTo>
                      <a:pt x="13986" y="1497"/>
                    </a:lnTo>
                    <a:cubicBezTo>
                      <a:pt x="13490" y="561"/>
                      <a:pt x="11566" y="0"/>
                      <a:pt x="9123" y="0"/>
                    </a:cubicBezTo>
                    <a:close/>
                    <a:moveTo>
                      <a:pt x="182" y="4944"/>
                    </a:moveTo>
                    <a:lnTo>
                      <a:pt x="182" y="4944"/>
                    </a:lnTo>
                    <a:cubicBezTo>
                      <a:pt x="183" y="4955"/>
                      <a:pt x="184" y="4966"/>
                      <a:pt x="186" y="4977"/>
                    </a:cubicBezTo>
                    <a:lnTo>
                      <a:pt x="182" y="4944"/>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a:off x="4678748" y="3575788"/>
                <a:ext cx="384855" cy="117825"/>
              </a:xfrm>
              <a:custGeom>
                <a:avLst/>
                <a:gdLst/>
                <a:ahLst/>
                <a:cxnLst/>
                <a:rect l="l" t="t" r="r" b="b"/>
                <a:pathLst>
                  <a:path w="14153" h="4333" extrusionOk="0">
                    <a:moveTo>
                      <a:pt x="9182" y="0"/>
                    </a:moveTo>
                    <a:cubicBezTo>
                      <a:pt x="8405" y="0"/>
                      <a:pt x="7575" y="57"/>
                      <a:pt x="6723" y="176"/>
                    </a:cubicBezTo>
                    <a:cubicBezTo>
                      <a:pt x="3168" y="675"/>
                      <a:pt x="321" y="2106"/>
                      <a:pt x="59" y="3479"/>
                    </a:cubicBezTo>
                    <a:lnTo>
                      <a:pt x="161" y="4301"/>
                    </a:lnTo>
                    <a:lnTo>
                      <a:pt x="161" y="4301"/>
                    </a:lnTo>
                    <a:cubicBezTo>
                      <a:pt x="1" y="2834"/>
                      <a:pt x="2959" y="1218"/>
                      <a:pt x="6794" y="679"/>
                    </a:cubicBezTo>
                    <a:cubicBezTo>
                      <a:pt x="7640" y="561"/>
                      <a:pt x="8458" y="505"/>
                      <a:pt x="9223" y="505"/>
                    </a:cubicBezTo>
                    <a:cubicBezTo>
                      <a:pt x="11949" y="505"/>
                      <a:pt x="13992" y="1220"/>
                      <a:pt x="14153" y="2371"/>
                    </a:cubicBezTo>
                    <a:lnTo>
                      <a:pt x="14045" y="1497"/>
                    </a:lnTo>
                    <a:cubicBezTo>
                      <a:pt x="13549" y="561"/>
                      <a:pt x="11625" y="0"/>
                      <a:pt x="9182" y="0"/>
                    </a:cubicBezTo>
                    <a:close/>
                    <a:moveTo>
                      <a:pt x="161" y="4301"/>
                    </a:moveTo>
                    <a:lnTo>
                      <a:pt x="161" y="4301"/>
                    </a:lnTo>
                    <a:cubicBezTo>
                      <a:pt x="163" y="4312"/>
                      <a:pt x="164" y="4322"/>
                      <a:pt x="165" y="4333"/>
                    </a:cubicBezTo>
                    <a:lnTo>
                      <a:pt x="161" y="430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2"/>
              <p:cNvSpPr/>
              <p:nvPr/>
            </p:nvSpPr>
            <p:spPr>
              <a:xfrm>
                <a:off x="4682066" y="3607687"/>
                <a:ext cx="383958" cy="153257"/>
              </a:xfrm>
              <a:custGeom>
                <a:avLst/>
                <a:gdLst/>
                <a:ahLst/>
                <a:cxnLst/>
                <a:rect l="l" t="t" r="r" b="b"/>
                <a:pathLst>
                  <a:path w="14120" h="5636" extrusionOk="0">
                    <a:moveTo>
                      <a:pt x="9149" y="38"/>
                    </a:moveTo>
                    <a:cubicBezTo>
                      <a:pt x="10090" y="38"/>
                      <a:pt x="10965" y="125"/>
                      <a:pt x="11719" y="297"/>
                    </a:cubicBezTo>
                    <a:cubicBezTo>
                      <a:pt x="13082" y="609"/>
                      <a:pt x="13885" y="1163"/>
                      <a:pt x="13983" y="1855"/>
                    </a:cubicBezTo>
                    <a:cubicBezTo>
                      <a:pt x="14080" y="2549"/>
                      <a:pt x="13459" y="3302"/>
                      <a:pt x="12234" y="3977"/>
                    </a:cubicBezTo>
                    <a:cubicBezTo>
                      <a:pt x="11004" y="4653"/>
                      <a:pt x="9316" y="5169"/>
                      <a:pt x="7478" y="5426"/>
                    </a:cubicBezTo>
                    <a:cubicBezTo>
                      <a:pt x="6644" y="5543"/>
                      <a:pt x="5836" y="5598"/>
                      <a:pt x="5081" y="5598"/>
                    </a:cubicBezTo>
                    <a:cubicBezTo>
                      <a:pt x="2408" y="5598"/>
                      <a:pt x="400" y="4903"/>
                      <a:pt x="243" y="3782"/>
                    </a:cubicBezTo>
                    <a:cubicBezTo>
                      <a:pt x="42" y="2344"/>
                      <a:pt x="2959" y="743"/>
                      <a:pt x="6747" y="211"/>
                    </a:cubicBezTo>
                    <a:cubicBezTo>
                      <a:pt x="7572" y="95"/>
                      <a:pt x="8383" y="38"/>
                      <a:pt x="9149" y="38"/>
                    </a:cubicBezTo>
                    <a:close/>
                    <a:moveTo>
                      <a:pt x="9149" y="0"/>
                    </a:moveTo>
                    <a:cubicBezTo>
                      <a:pt x="8381" y="0"/>
                      <a:pt x="7568" y="58"/>
                      <a:pt x="6742" y="173"/>
                    </a:cubicBezTo>
                    <a:cubicBezTo>
                      <a:pt x="2933" y="708"/>
                      <a:pt x="0" y="2328"/>
                      <a:pt x="205" y="3786"/>
                    </a:cubicBezTo>
                    <a:cubicBezTo>
                      <a:pt x="365" y="4927"/>
                      <a:pt x="2395" y="5635"/>
                      <a:pt x="5093" y="5635"/>
                    </a:cubicBezTo>
                    <a:cubicBezTo>
                      <a:pt x="5847" y="5635"/>
                      <a:pt x="6653" y="5580"/>
                      <a:pt x="7483" y="5464"/>
                    </a:cubicBezTo>
                    <a:cubicBezTo>
                      <a:pt x="9325" y="5205"/>
                      <a:pt x="11020" y="4689"/>
                      <a:pt x="12253" y="4010"/>
                    </a:cubicBezTo>
                    <a:cubicBezTo>
                      <a:pt x="13493" y="3328"/>
                      <a:pt x="14120" y="2560"/>
                      <a:pt x="14020" y="1850"/>
                    </a:cubicBezTo>
                    <a:cubicBezTo>
                      <a:pt x="13921" y="1141"/>
                      <a:pt x="13107" y="576"/>
                      <a:pt x="11728" y="260"/>
                    </a:cubicBezTo>
                    <a:cubicBezTo>
                      <a:pt x="10971" y="87"/>
                      <a:pt x="10093" y="0"/>
                      <a:pt x="9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2"/>
              <p:cNvSpPr/>
              <p:nvPr/>
            </p:nvSpPr>
            <p:spPr>
              <a:xfrm>
                <a:off x="4651091" y="3341040"/>
                <a:ext cx="385454" cy="135391"/>
              </a:xfrm>
              <a:custGeom>
                <a:avLst/>
                <a:gdLst/>
                <a:ahLst/>
                <a:cxnLst/>
                <a:rect l="l" t="t" r="r" b="b"/>
                <a:pathLst>
                  <a:path w="14175" h="4979" extrusionOk="0">
                    <a:moveTo>
                      <a:pt x="9122" y="1"/>
                    </a:moveTo>
                    <a:cubicBezTo>
                      <a:pt x="8346" y="1"/>
                      <a:pt x="7516" y="57"/>
                      <a:pt x="6664" y="177"/>
                    </a:cubicBezTo>
                    <a:cubicBezTo>
                      <a:pt x="3109" y="675"/>
                      <a:pt x="262" y="2107"/>
                      <a:pt x="0" y="3479"/>
                    </a:cubicBezTo>
                    <a:lnTo>
                      <a:pt x="183" y="4946"/>
                    </a:lnTo>
                    <a:lnTo>
                      <a:pt x="183" y="4946"/>
                    </a:lnTo>
                    <a:cubicBezTo>
                      <a:pt x="23" y="3479"/>
                      <a:pt x="2980" y="1863"/>
                      <a:pt x="6814" y="1326"/>
                    </a:cubicBezTo>
                    <a:cubicBezTo>
                      <a:pt x="7661" y="1207"/>
                      <a:pt x="8480" y="1151"/>
                      <a:pt x="9245" y="1151"/>
                    </a:cubicBezTo>
                    <a:cubicBezTo>
                      <a:pt x="11971" y="1151"/>
                      <a:pt x="14012" y="1865"/>
                      <a:pt x="14175" y="3017"/>
                    </a:cubicBezTo>
                    <a:lnTo>
                      <a:pt x="13986" y="1499"/>
                    </a:lnTo>
                    <a:cubicBezTo>
                      <a:pt x="13490" y="562"/>
                      <a:pt x="11566" y="1"/>
                      <a:pt x="9122" y="1"/>
                    </a:cubicBezTo>
                    <a:close/>
                    <a:moveTo>
                      <a:pt x="183" y="4946"/>
                    </a:moveTo>
                    <a:lnTo>
                      <a:pt x="183" y="4946"/>
                    </a:lnTo>
                    <a:cubicBezTo>
                      <a:pt x="184" y="4957"/>
                      <a:pt x="186" y="4968"/>
                      <a:pt x="187" y="4979"/>
                    </a:cubicBezTo>
                    <a:lnTo>
                      <a:pt x="183" y="4946"/>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2"/>
              <p:cNvSpPr/>
              <p:nvPr/>
            </p:nvSpPr>
            <p:spPr>
              <a:xfrm>
                <a:off x="4651744" y="3358554"/>
                <a:ext cx="384801" cy="117879"/>
              </a:xfrm>
              <a:custGeom>
                <a:avLst/>
                <a:gdLst/>
                <a:ahLst/>
                <a:cxnLst/>
                <a:rect l="l" t="t" r="r" b="b"/>
                <a:pathLst>
                  <a:path w="14151" h="4335" extrusionOk="0">
                    <a:moveTo>
                      <a:pt x="9179" y="1"/>
                    </a:moveTo>
                    <a:cubicBezTo>
                      <a:pt x="8402" y="1"/>
                      <a:pt x="7572" y="58"/>
                      <a:pt x="6719" y="177"/>
                    </a:cubicBezTo>
                    <a:cubicBezTo>
                      <a:pt x="3164" y="675"/>
                      <a:pt x="319" y="2107"/>
                      <a:pt x="57" y="3481"/>
                    </a:cubicBezTo>
                    <a:lnTo>
                      <a:pt x="159" y="4302"/>
                    </a:lnTo>
                    <a:lnTo>
                      <a:pt x="159" y="4302"/>
                    </a:lnTo>
                    <a:cubicBezTo>
                      <a:pt x="0" y="2835"/>
                      <a:pt x="2957" y="1219"/>
                      <a:pt x="6790" y="682"/>
                    </a:cubicBezTo>
                    <a:cubicBezTo>
                      <a:pt x="7637" y="563"/>
                      <a:pt x="8456" y="507"/>
                      <a:pt x="9221" y="507"/>
                    </a:cubicBezTo>
                    <a:cubicBezTo>
                      <a:pt x="11948" y="507"/>
                      <a:pt x="13990" y="1221"/>
                      <a:pt x="14151" y="2373"/>
                    </a:cubicBezTo>
                    <a:lnTo>
                      <a:pt x="14041" y="1499"/>
                    </a:lnTo>
                    <a:cubicBezTo>
                      <a:pt x="13546" y="562"/>
                      <a:pt x="11623" y="1"/>
                      <a:pt x="9179" y="1"/>
                    </a:cubicBezTo>
                    <a:close/>
                    <a:moveTo>
                      <a:pt x="159" y="4302"/>
                    </a:moveTo>
                    <a:lnTo>
                      <a:pt x="159" y="4302"/>
                    </a:lnTo>
                    <a:cubicBezTo>
                      <a:pt x="160" y="4313"/>
                      <a:pt x="162" y="4324"/>
                      <a:pt x="163" y="4335"/>
                    </a:cubicBezTo>
                    <a:lnTo>
                      <a:pt x="159" y="4302"/>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69801" y="3456972"/>
                <a:ext cx="28688" cy="47560"/>
              </a:xfrm>
              <a:custGeom>
                <a:avLst/>
                <a:gdLst/>
                <a:ahLst/>
                <a:cxnLst/>
                <a:rect l="l" t="t" r="r" b="b"/>
                <a:pathLst>
                  <a:path w="1055" h="1749" extrusionOk="0">
                    <a:moveTo>
                      <a:pt x="910" y="0"/>
                    </a:moveTo>
                    <a:cubicBezTo>
                      <a:pt x="910" y="0"/>
                      <a:pt x="739" y="127"/>
                      <a:pt x="469" y="161"/>
                    </a:cubicBezTo>
                    <a:cubicBezTo>
                      <a:pt x="419" y="167"/>
                      <a:pt x="373" y="169"/>
                      <a:pt x="330" y="169"/>
                    </a:cubicBezTo>
                    <a:cubicBezTo>
                      <a:pt x="126" y="169"/>
                      <a:pt x="1" y="113"/>
                      <a:pt x="1" y="113"/>
                    </a:cubicBezTo>
                    <a:lnTo>
                      <a:pt x="1" y="113"/>
                    </a:lnTo>
                    <a:cubicBezTo>
                      <a:pt x="1" y="113"/>
                      <a:pt x="56" y="653"/>
                      <a:pt x="110" y="989"/>
                    </a:cubicBezTo>
                    <a:cubicBezTo>
                      <a:pt x="136" y="1146"/>
                      <a:pt x="201" y="1484"/>
                      <a:pt x="410" y="1668"/>
                    </a:cubicBezTo>
                    <a:cubicBezTo>
                      <a:pt x="472" y="1723"/>
                      <a:pt x="549" y="1749"/>
                      <a:pt x="625" y="1749"/>
                    </a:cubicBezTo>
                    <a:cubicBezTo>
                      <a:pt x="730" y="1749"/>
                      <a:pt x="833" y="1700"/>
                      <a:pt x="896" y="1608"/>
                    </a:cubicBezTo>
                    <a:cubicBezTo>
                      <a:pt x="1055" y="1378"/>
                      <a:pt x="1034" y="1035"/>
                      <a:pt x="1020" y="876"/>
                    </a:cubicBezTo>
                    <a:cubicBezTo>
                      <a:pt x="989" y="537"/>
                      <a:pt x="910" y="0"/>
                      <a:pt x="91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669801" y="3456972"/>
                <a:ext cx="28688" cy="47560"/>
              </a:xfrm>
              <a:custGeom>
                <a:avLst/>
                <a:gdLst/>
                <a:ahLst/>
                <a:cxnLst/>
                <a:rect l="l" t="t" r="r" b="b"/>
                <a:pathLst>
                  <a:path w="1055" h="1749" extrusionOk="0">
                    <a:moveTo>
                      <a:pt x="910" y="0"/>
                    </a:moveTo>
                    <a:cubicBezTo>
                      <a:pt x="910" y="0"/>
                      <a:pt x="739" y="127"/>
                      <a:pt x="469" y="161"/>
                    </a:cubicBezTo>
                    <a:cubicBezTo>
                      <a:pt x="419" y="167"/>
                      <a:pt x="373" y="169"/>
                      <a:pt x="330" y="169"/>
                    </a:cubicBezTo>
                    <a:cubicBezTo>
                      <a:pt x="126" y="169"/>
                      <a:pt x="1" y="113"/>
                      <a:pt x="1" y="113"/>
                    </a:cubicBezTo>
                    <a:lnTo>
                      <a:pt x="1" y="113"/>
                    </a:lnTo>
                    <a:cubicBezTo>
                      <a:pt x="1" y="113"/>
                      <a:pt x="56" y="653"/>
                      <a:pt x="110" y="989"/>
                    </a:cubicBezTo>
                    <a:cubicBezTo>
                      <a:pt x="136" y="1146"/>
                      <a:pt x="201" y="1484"/>
                      <a:pt x="410" y="1668"/>
                    </a:cubicBezTo>
                    <a:cubicBezTo>
                      <a:pt x="472" y="1723"/>
                      <a:pt x="549" y="1749"/>
                      <a:pt x="625" y="1749"/>
                    </a:cubicBezTo>
                    <a:cubicBezTo>
                      <a:pt x="730" y="1749"/>
                      <a:pt x="833" y="1700"/>
                      <a:pt x="896" y="1608"/>
                    </a:cubicBezTo>
                    <a:cubicBezTo>
                      <a:pt x="1055" y="1378"/>
                      <a:pt x="1034" y="1035"/>
                      <a:pt x="1020" y="876"/>
                    </a:cubicBezTo>
                    <a:cubicBezTo>
                      <a:pt x="989" y="537"/>
                      <a:pt x="910" y="0"/>
                      <a:pt x="91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69801" y="3460018"/>
                <a:ext cx="17974" cy="44514"/>
              </a:xfrm>
              <a:custGeom>
                <a:avLst/>
                <a:gdLst/>
                <a:ahLst/>
                <a:cxnLst/>
                <a:rect l="l" t="t" r="r" b="b"/>
                <a:pathLst>
                  <a:path w="661" h="1637" extrusionOk="0">
                    <a:moveTo>
                      <a:pt x="1" y="1"/>
                    </a:moveTo>
                    <a:cubicBezTo>
                      <a:pt x="1" y="1"/>
                      <a:pt x="56" y="541"/>
                      <a:pt x="110" y="877"/>
                    </a:cubicBezTo>
                    <a:cubicBezTo>
                      <a:pt x="136" y="1034"/>
                      <a:pt x="201" y="1372"/>
                      <a:pt x="410" y="1556"/>
                    </a:cubicBezTo>
                    <a:cubicBezTo>
                      <a:pt x="473" y="1612"/>
                      <a:pt x="551" y="1637"/>
                      <a:pt x="629" y="1637"/>
                    </a:cubicBezTo>
                    <a:cubicBezTo>
                      <a:pt x="639" y="1637"/>
                      <a:pt x="650" y="1636"/>
                      <a:pt x="661" y="1636"/>
                    </a:cubicBezTo>
                    <a:cubicBezTo>
                      <a:pt x="537" y="1570"/>
                      <a:pt x="432" y="1464"/>
                      <a:pt x="358" y="1340"/>
                    </a:cubicBezTo>
                    <a:cubicBezTo>
                      <a:pt x="245" y="1158"/>
                      <a:pt x="191" y="940"/>
                      <a:pt x="153" y="726"/>
                    </a:cubicBezTo>
                    <a:cubicBezTo>
                      <a:pt x="112" y="496"/>
                      <a:pt x="86" y="261"/>
                      <a:pt x="77" y="26"/>
                    </a:cubicBezTo>
                    <a:cubicBezTo>
                      <a:pt x="28" y="14"/>
                      <a:pt x="1" y="1"/>
                      <a:pt x="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69801" y="3455803"/>
                <a:ext cx="24772" cy="7478"/>
              </a:xfrm>
              <a:custGeom>
                <a:avLst/>
                <a:gdLst/>
                <a:ahLst/>
                <a:cxnLst/>
                <a:rect l="l" t="t" r="r" b="b"/>
                <a:pathLst>
                  <a:path w="911" h="275" extrusionOk="0">
                    <a:moveTo>
                      <a:pt x="601" y="1"/>
                    </a:moveTo>
                    <a:cubicBezTo>
                      <a:pt x="253" y="1"/>
                      <a:pt x="1" y="156"/>
                      <a:pt x="1" y="156"/>
                    </a:cubicBezTo>
                    <a:cubicBezTo>
                      <a:pt x="1" y="156"/>
                      <a:pt x="173" y="274"/>
                      <a:pt x="418" y="274"/>
                    </a:cubicBezTo>
                    <a:cubicBezTo>
                      <a:pt x="447" y="274"/>
                      <a:pt x="478" y="273"/>
                      <a:pt x="510" y="269"/>
                    </a:cubicBezTo>
                    <a:cubicBezTo>
                      <a:pt x="802" y="232"/>
                      <a:pt x="910" y="43"/>
                      <a:pt x="910" y="43"/>
                    </a:cubicBezTo>
                    <a:cubicBezTo>
                      <a:pt x="802" y="13"/>
                      <a:pt x="698" y="1"/>
                      <a:pt x="60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69801" y="3455803"/>
                <a:ext cx="24772" cy="7478"/>
              </a:xfrm>
              <a:custGeom>
                <a:avLst/>
                <a:gdLst/>
                <a:ahLst/>
                <a:cxnLst/>
                <a:rect l="l" t="t" r="r" b="b"/>
                <a:pathLst>
                  <a:path w="911" h="275" extrusionOk="0">
                    <a:moveTo>
                      <a:pt x="601" y="1"/>
                    </a:moveTo>
                    <a:cubicBezTo>
                      <a:pt x="253" y="1"/>
                      <a:pt x="1" y="156"/>
                      <a:pt x="1" y="156"/>
                    </a:cubicBezTo>
                    <a:cubicBezTo>
                      <a:pt x="1" y="156"/>
                      <a:pt x="173" y="274"/>
                      <a:pt x="418" y="274"/>
                    </a:cubicBezTo>
                    <a:cubicBezTo>
                      <a:pt x="447" y="274"/>
                      <a:pt x="478" y="273"/>
                      <a:pt x="510" y="269"/>
                    </a:cubicBezTo>
                    <a:cubicBezTo>
                      <a:pt x="802" y="232"/>
                      <a:pt x="910" y="43"/>
                      <a:pt x="910" y="43"/>
                    </a:cubicBezTo>
                    <a:cubicBezTo>
                      <a:pt x="802" y="13"/>
                      <a:pt x="698" y="1"/>
                      <a:pt x="60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4673309" y="3410496"/>
                <a:ext cx="13352" cy="52753"/>
              </a:xfrm>
              <a:custGeom>
                <a:avLst/>
                <a:gdLst/>
                <a:ahLst/>
                <a:cxnLst/>
                <a:rect l="l" t="t" r="r" b="b"/>
                <a:pathLst>
                  <a:path w="491" h="1940" extrusionOk="0">
                    <a:moveTo>
                      <a:pt x="153" y="1"/>
                    </a:moveTo>
                    <a:cubicBezTo>
                      <a:pt x="147" y="1"/>
                      <a:pt x="141" y="1"/>
                      <a:pt x="135" y="2"/>
                    </a:cubicBezTo>
                    <a:lnTo>
                      <a:pt x="134" y="2"/>
                    </a:lnTo>
                    <a:cubicBezTo>
                      <a:pt x="56" y="11"/>
                      <a:pt x="0" y="81"/>
                      <a:pt x="8" y="160"/>
                    </a:cubicBezTo>
                    <a:lnTo>
                      <a:pt x="178" y="1700"/>
                    </a:lnTo>
                    <a:lnTo>
                      <a:pt x="205" y="1935"/>
                    </a:lnTo>
                    <a:cubicBezTo>
                      <a:pt x="231" y="1938"/>
                      <a:pt x="257" y="1939"/>
                      <a:pt x="285" y="1939"/>
                    </a:cubicBezTo>
                    <a:cubicBezTo>
                      <a:pt x="315" y="1939"/>
                      <a:pt x="347" y="1937"/>
                      <a:pt x="380" y="1933"/>
                    </a:cubicBezTo>
                    <a:cubicBezTo>
                      <a:pt x="419" y="1928"/>
                      <a:pt x="457" y="1920"/>
                      <a:pt x="491" y="1909"/>
                    </a:cubicBezTo>
                    <a:lnTo>
                      <a:pt x="462" y="1665"/>
                    </a:lnTo>
                    <a:lnTo>
                      <a:pt x="294" y="129"/>
                    </a:lnTo>
                    <a:cubicBezTo>
                      <a:pt x="287" y="54"/>
                      <a:pt x="224" y="1"/>
                      <a:pt x="153"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a:off x="4993801" y="3411638"/>
                <a:ext cx="28661" cy="47641"/>
              </a:xfrm>
              <a:custGeom>
                <a:avLst/>
                <a:gdLst/>
                <a:ahLst/>
                <a:cxnLst/>
                <a:rect l="l" t="t" r="r" b="b"/>
                <a:pathLst>
                  <a:path w="1054" h="1752" extrusionOk="0">
                    <a:moveTo>
                      <a:pt x="909" y="1"/>
                    </a:moveTo>
                    <a:cubicBezTo>
                      <a:pt x="909" y="1"/>
                      <a:pt x="738" y="129"/>
                      <a:pt x="468" y="163"/>
                    </a:cubicBezTo>
                    <a:cubicBezTo>
                      <a:pt x="419" y="169"/>
                      <a:pt x="372" y="171"/>
                      <a:pt x="329" y="171"/>
                    </a:cubicBezTo>
                    <a:cubicBezTo>
                      <a:pt x="126" y="171"/>
                      <a:pt x="0" y="115"/>
                      <a:pt x="0" y="115"/>
                    </a:cubicBezTo>
                    <a:lnTo>
                      <a:pt x="0" y="115"/>
                    </a:lnTo>
                    <a:cubicBezTo>
                      <a:pt x="0" y="115"/>
                      <a:pt x="56" y="655"/>
                      <a:pt x="110" y="991"/>
                    </a:cubicBezTo>
                    <a:cubicBezTo>
                      <a:pt x="135" y="1148"/>
                      <a:pt x="198" y="1486"/>
                      <a:pt x="410" y="1670"/>
                    </a:cubicBezTo>
                    <a:cubicBezTo>
                      <a:pt x="471" y="1725"/>
                      <a:pt x="548" y="1751"/>
                      <a:pt x="625" y="1751"/>
                    </a:cubicBezTo>
                    <a:cubicBezTo>
                      <a:pt x="729" y="1751"/>
                      <a:pt x="832" y="1703"/>
                      <a:pt x="895" y="1610"/>
                    </a:cubicBezTo>
                    <a:cubicBezTo>
                      <a:pt x="1054" y="1380"/>
                      <a:pt x="1033" y="1036"/>
                      <a:pt x="1019" y="879"/>
                    </a:cubicBezTo>
                    <a:cubicBezTo>
                      <a:pt x="989" y="537"/>
                      <a:pt x="909" y="1"/>
                      <a:pt x="90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a:off x="4993801" y="3411638"/>
                <a:ext cx="28661" cy="47641"/>
              </a:xfrm>
              <a:custGeom>
                <a:avLst/>
                <a:gdLst/>
                <a:ahLst/>
                <a:cxnLst/>
                <a:rect l="l" t="t" r="r" b="b"/>
                <a:pathLst>
                  <a:path w="1054" h="1752" extrusionOk="0">
                    <a:moveTo>
                      <a:pt x="909" y="1"/>
                    </a:moveTo>
                    <a:cubicBezTo>
                      <a:pt x="909" y="1"/>
                      <a:pt x="738" y="129"/>
                      <a:pt x="468" y="163"/>
                    </a:cubicBezTo>
                    <a:cubicBezTo>
                      <a:pt x="419" y="169"/>
                      <a:pt x="372" y="171"/>
                      <a:pt x="329" y="171"/>
                    </a:cubicBezTo>
                    <a:cubicBezTo>
                      <a:pt x="126" y="171"/>
                      <a:pt x="0" y="115"/>
                      <a:pt x="0" y="115"/>
                    </a:cubicBezTo>
                    <a:lnTo>
                      <a:pt x="0" y="115"/>
                    </a:lnTo>
                    <a:cubicBezTo>
                      <a:pt x="0" y="115"/>
                      <a:pt x="56" y="655"/>
                      <a:pt x="110" y="991"/>
                    </a:cubicBezTo>
                    <a:cubicBezTo>
                      <a:pt x="135" y="1148"/>
                      <a:pt x="198" y="1486"/>
                      <a:pt x="410" y="1670"/>
                    </a:cubicBezTo>
                    <a:cubicBezTo>
                      <a:pt x="471" y="1725"/>
                      <a:pt x="548" y="1751"/>
                      <a:pt x="625" y="1751"/>
                    </a:cubicBezTo>
                    <a:cubicBezTo>
                      <a:pt x="729" y="1751"/>
                      <a:pt x="832" y="1703"/>
                      <a:pt x="895" y="1610"/>
                    </a:cubicBezTo>
                    <a:cubicBezTo>
                      <a:pt x="1054" y="1380"/>
                      <a:pt x="1033" y="1036"/>
                      <a:pt x="1019" y="879"/>
                    </a:cubicBezTo>
                    <a:cubicBezTo>
                      <a:pt x="989" y="537"/>
                      <a:pt x="909" y="1"/>
                      <a:pt x="909"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a:off x="4993801" y="3414766"/>
                <a:ext cx="17974" cy="44487"/>
              </a:xfrm>
              <a:custGeom>
                <a:avLst/>
                <a:gdLst/>
                <a:ahLst/>
                <a:cxnLst/>
                <a:rect l="l" t="t" r="r" b="b"/>
                <a:pathLst>
                  <a:path w="661" h="1636" extrusionOk="0">
                    <a:moveTo>
                      <a:pt x="0" y="0"/>
                    </a:moveTo>
                    <a:lnTo>
                      <a:pt x="0" y="0"/>
                    </a:lnTo>
                    <a:cubicBezTo>
                      <a:pt x="0" y="0"/>
                      <a:pt x="56" y="540"/>
                      <a:pt x="110" y="876"/>
                    </a:cubicBezTo>
                    <a:cubicBezTo>
                      <a:pt x="135" y="1033"/>
                      <a:pt x="198" y="1371"/>
                      <a:pt x="410" y="1555"/>
                    </a:cubicBezTo>
                    <a:cubicBezTo>
                      <a:pt x="471" y="1610"/>
                      <a:pt x="546" y="1635"/>
                      <a:pt x="623" y="1635"/>
                    </a:cubicBezTo>
                    <a:cubicBezTo>
                      <a:pt x="635" y="1635"/>
                      <a:pt x="648" y="1635"/>
                      <a:pt x="660" y="1633"/>
                    </a:cubicBezTo>
                    <a:cubicBezTo>
                      <a:pt x="536" y="1570"/>
                      <a:pt x="430" y="1463"/>
                      <a:pt x="356" y="1340"/>
                    </a:cubicBezTo>
                    <a:cubicBezTo>
                      <a:pt x="243" y="1156"/>
                      <a:pt x="191" y="940"/>
                      <a:pt x="151" y="725"/>
                    </a:cubicBezTo>
                    <a:cubicBezTo>
                      <a:pt x="110" y="494"/>
                      <a:pt x="86" y="260"/>
                      <a:pt x="76" y="26"/>
                    </a:cubicBezTo>
                    <a:cubicBezTo>
                      <a:pt x="27" y="11"/>
                      <a:pt x="0" y="0"/>
                      <a:pt x="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a:off x="4993801" y="3410523"/>
                <a:ext cx="24745" cy="7451"/>
              </a:xfrm>
              <a:custGeom>
                <a:avLst/>
                <a:gdLst/>
                <a:ahLst/>
                <a:cxnLst/>
                <a:rect l="l" t="t" r="r" b="b"/>
                <a:pathLst>
                  <a:path w="910" h="274" extrusionOk="0">
                    <a:moveTo>
                      <a:pt x="603" y="0"/>
                    </a:moveTo>
                    <a:cubicBezTo>
                      <a:pt x="254" y="0"/>
                      <a:pt x="0" y="156"/>
                      <a:pt x="0" y="156"/>
                    </a:cubicBezTo>
                    <a:cubicBezTo>
                      <a:pt x="0" y="156"/>
                      <a:pt x="171" y="273"/>
                      <a:pt x="416" y="273"/>
                    </a:cubicBezTo>
                    <a:cubicBezTo>
                      <a:pt x="446" y="273"/>
                      <a:pt x="477" y="271"/>
                      <a:pt x="509" y="267"/>
                    </a:cubicBezTo>
                    <a:cubicBezTo>
                      <a:pt x="801" y="231"/>
                      <a:pt x="909" y="42"/>
                      <a:pt x="909" y="42"/>
                    </a:cubicBezTo>
                    <a:cubicBezTo>
                      <a:pt x="802" y="12"/>
                      <a:pt x="699" y="0"/>
                      <a:pt x="603"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4993801" y="3410523"/>
                <a:ext cx="24745" cy="7451"/>
              </a:xfrm>
              <a:custGeom>
                <a:avLst/>
                <a:gdLst/>
                <a:ahLst/>
                <a:cxnLst/>
                <a:rect l="l" t="t" r="r" b="b"/>
                <a:pathLst>
                  <a:path w="910" h="274" extrusionOk="0">
                    <a:moveTo>
                      <a:pt x="603" y="0"/>
                    </a:moveTo>
                    <a:cubicBezTo>
                      <a:pt x="254" y="0"/>
                      <a:pt x="0" y="156"/>
                      <a:pt x="0" y="156"/>
                    </a:cubicBezTo>
                    <a:cubicBezTo>
                      <a:pt x="0" y="156"/>
                      <a:pt x="171" y="273"/>
                      <a:pt x="416" y="273"/>
                    </a:cubicBezTo>
                    <a:cubicBezTo>
                      <a:pt x="446" y="273"/>
                      <a:pt x="477" y="271"/>
                      <a:pt x="509" y="267"/>
                    </a:cubicBezTo>
                    <a:cubicBezTo>
                      <a:pt x="801" y="231"/>
                      <a:pt x="909" y="42"/>
                      <a:pt x="909" y="42"/>
                    </a:cubicBezTo>
                    <a:cubicBezTo>
                      <a:pt x="802" y="12"/>
                      <a:pt x="699" y="0"/>
                      <a:pt x="603"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4997282" y="3365189"/>
                <a:ext cx="13352" cy="52781"/>
              </a:xfrm>
              <a:custGeom>
                <a:avLst/>
                <a:gdLst/>
                <a:ahLst/>
                <a:cxnLst/>
                <a:rect l="l" t="t" r="r" b="b"/>
                <a:pathLst>
                  <a:path w="491" h="1941" extrusionOk="0">
                    <a:moveTo>
                      <a:pt x="152" y="0"/>
                    </a:moveTo>
                    <a:cubicBezTo>
                      <a:pt x="147" y="0"/>
                      <a:pt x="141" y="1"/>
                      <a:pt x="136" y="1"/>
                    </a:cubicBezTo>
                    <a:lnTo>
                      <a:pt x="134" y="1"/>
                    </a:lnTo>
                    <a:cubicBezTo>
                      <a:pt x="55" y="12"/>
                      <a:pt x="1" y="82"/>
                      <a:pt x="9" y="160"/>
                    </a:cubicBezTo>
                    <a:lnTo>
                      <a:pt x="177" y="1701"/>
                    </a:lnTo>
                    <a:lnTo>
                      <a:pt x="204" y="1934"/>
                    </a:lnTo>
                    <a:cubicBezTo>
                      <a:pt x="232" y="1938"/>
                      <a:pt x="260" y="1940"/>
                      <a:pt x="289" y="1940"/>
                    </a:cubicBezTo>
                    <a:cubicBezTo>
                      <a:pt x="318" y="1940"/>
                      <a:pt x="348" y="1938"/>
                      <a:pt x="380" y="1934"/>
                    </a:cubicBezTo>
                    <a:cubicBezTo>
                      <a:pt x="420" y="1930"/>
                      <a:pt x="458" y="1920"/>
                      <a:pt x="491" y="1910"/>
                    </a:cubicBezTo>
                    <a:lnTo>
                      <a:pt x="462" y="1666"/>
                    </a:lnTo>
                    <a:lnTo>
                      <a:pt x="294" y="128"/>
                    </a:lnTo>
                    <a:cubicBezTo>
                      <a:pt x="287" y="55"/>
                      <a:pt x="224" y="0"/>
                      <a:pt x="15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4882411" y="3399537"/>
                <a:ext cx="28661" cy="47560"/>
              </a:xfrm>
              <a:custGeom>
                <a:avLst/>
                <a:gdLst/>
                <a:ahLst/>
                <a:cxnLst/>
                <a:rect l="l" t="t" r="r" b="b"/>
                <a:pathLst>
                  <a:path w="1054" h="1749" extrusionOk="0">
                    <a:moveTo>
                      <a:pt x="909" y="0"/>
                    </a:moveTo>
                    <a:cubicBezTo>
                      <a:pt x="909" y="0"/>
                      <a:pt x="738" y="127"/>
                      <a:pt x="468" y="160"/>
                    </a:cubicBezTo>
                    <a:cubicBezTo>
                      <a:pt x="419" y="166"/>
                      <a:pt x="372" y="169"/>
                      <a:pt x="329" y="169"/>
                    </a:cubicBezTo>
                    <a:cubicBezTo>
                      <a:pt x="126" y="169"/>
                      <a:pt x="0" y="113"/>
                      <a:pt x="0" y="113"/>
                    </a:cubicBezTo>
                    <a:lnTo>
                      <a:pt x="0" y="113"/>
                    </a:lnTo>
                    <a:cubicBezTo>
                      <a:pt x="0" y="113"/>
                      <a:pt x="56" y="652"/>
                      <a:pt x="110" y="990"/>
                    </a:cubicBezTo>
                    <a:cubicBezTo>
                      <a:pt x="135" y="1146"/>
                      <a:pt x="199" y="1485"/>
                      <a:pt x="410" y="1668"/>
                    </a:cubicBezTo>
                    <a:cubicBezTo>
                      <a:pt x="471" y="1722"/>
                      <a:pt x="548" y="1749"/>
                      <a:pt x="625" y="1749"/>
                    </a:cubicBezTo>
                    <a:cubicBezTo>
                      <a:pt x="729" y="1749"/>
                      <a:pt x="832" y="1700"/>
                      <a:pt x="895" y="1608"/>
                    </a:cubicBezTo>
                    <a:cubicBezTo>
                      <a:pt x="1054" y="1377"/>
                      <a:pt x="1033" y="1035"/>
                      <a:pt x="1019" y="876"/>
                    </a:cubicBezTo>
                    <a:cubicBezTo>
                      <a:pt x="989" y="536"/>
                      <a:pt x="909" y="0"/>
                      <a:pt x="909"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2"/>
              <p:cNvSpPr/>
              <p:nvPr/>
            </p:nvSpPr>
            <p:spPr>
              <a:xfrm>
                <a:off x="4882411" y="3399537"/>
                <a:ext cx="28661" cy="47560"/>
              </a:xfrm>
              <a:custGeom>
                <a:avLst/>
                <a:gdLst/>
                <a:ahLst/>
                <a:cxnLst/>
                <a:rect l="l" t="t" r="r" b="b"/>
                <a:pathLst>
                  <a:path w="1054" h="1749" extrusionOk="0">
                    <a:moveTo>
                      <a:pt x="909" y="0"/>
                    </a:moveTo>
                    <a:cubicBezTo>
                      <a:pt x="909" y="0"/>
                      <a:pt x="738" y="127"/>
                      <a:pt x="468" y="160"/>
                    </a:cubicBezTo>
                    <a:cubicBezTo>
                      <a:pt x="419" y="166"/>
                      <a:pt x="372" y="169"/>
                      <a:pt x="329" y="169"/>
                    </a:cubicBezTo>
                    <a:cubicBezTo>
                      <a:pt x="126" y="169"/>
                      <a:pt x="0" y="113"/>
                      <a:pt x="0" y="113"/>
                    </a:cubicBezTo>
                    <a:lnTo>
                      <a:pt x="0" y="113"/>
                    </a:lnTo>
                    <a:cubicBezTo>
                      <a:pt x="0" y="113"/>
                      <a:pt x="56" y="652"/>
                      <a:pt x="110" y="990"/>
                    </a:cubicBezTo>
                    <a:cubicBezTo>
                      <a:pt x="135" y="1146"/>
                      <a:pt x="199" y="1485"/>
                      <a:pt x="410" y="1668"/>
                    </a:cubicBezTo>
                    <a:cubicBezTo>
                      <a:pt x="471" y="1722"/>
                      <a:pt x="548" y="1749"/>
                      <a:pt x="625" y="1749"/>
                    </a:cubicBezTo>
                    <a:cubicBezTo>
                      <a:pt x="729" y="1749"/>
                      <a:pt x="832" y="1700"/>
                      <a:pt x="895" y="1608"/>
                    </a:cubicBezTo>
                    <a:cubicBezTo>
                      <a:pt x="1054" y="1377"/>
                      <a:pt x="1033" y="1035"/>
                      <a:pt x="1019" y="876"/>
                    </a:cubicBezTo>
                    <a:cubicBezTo>
                      <a:pt x="989" y="536"/>
                      <a:pt x="909" y="0"/>
                      <a:pt x="90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4882411" y="3402582"/>
                <a:ext cx="17974" cy="44541"/>
              </a:xfrm>
              <a:custGeom>
                <a:avLst/>
                <a:gdLst/>
                <a:ahLst/>
                <a:cxnLst/>
                <a:rect l="l" t="t" r="r" b="b"/>
                <a:pathLst>
                  <a:path w="661" h="1638" extrusionOk="0">
                    <a:moveTo>
                      <a:pt x="0" y="1"/>
                    </a:moveTo>
                    <a:cubicBezTo>
                      <a:pt x="0" y="1"/>
                      <a:pt x="56" y="540"/>
                      <a:pt x="110" y="878"/>
                    </a:cubicBezTo>
                    <a:cubicBezTo>
                      <a:pt x="135" y="1034"/>
                      <a:pt x="199" y="1373"/>
                      <a:pt x="410" y="1556"/>
                    </a:cubicBezTo>
                    <a:cubicBezTo>
                      <a:pt x="471" y="1611"/>
                      <a:pt x="547" y="1637"/>
                      <a:pt x="624" y="1637"/>
                    </a:cubicBezTo>
                    <a:cubicBezTo>
                      <a:pt x="636" y="1637"/>
                      <a:pt x="648" y="1637"/>
                      <a:pt x="660" y="1635"/>
                    </a:cubicBezTo>
                    <a:cubicBezTo>
                      <a:pt x="537" y="1570"/>
                      <a:pt x="432" y="1464"/>
                      <a:pt x="356" y="1340"/>
                    </a:cubicBezTo>
                    <a:lnTo>
                      <a:pt x="356" y="1342"/>
                    </a:lnTo>
                    <a:cubicBezTo>
                      <a:pt x="243" y="1158"/>
                      <a:pt x="191" y="942"/>
                      <a:pt x="152" y="728"/>
                    </a:cubicBezTo>
                    <a:cubicBezTo>
                      <a:pt x="110" y="496"/>
                      <a:pt x="86" y="261"/>
                      <a:pt x="76" y="26"/>
                    </a:cubicBezTo>
                    <a:cubicBezTo>
                      <a:pt x="27" y="13"/>
                      <a:pt x="0" y="1"/>
                      <a:pt x="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4882411" y="3398367"/>
                <a:ext cx="24745" cy="7478"/>
              </a:xfrm>
              <a:custGeom>
                <a:avLst/>
                <a:gdLst/>
                <a:ahLst/>
                <a:cxnLst/>
                <a:rect l="l" t="t" r="r" b="b"/>
                <a:pathLst>
                  <a:path w="910" h="275" extrusionOk="0">
                    <a:moveTo>
                      <a:pt x="601" y="0"/>
                    </a:moveTo>
                    <a:cubicBezTo>
                      <a:pt x="253" y="0"/>
                      <a:pt x="0" y="156"/>
                      <a:pt x="0" y="156"/>
                    </a:cubicBezTo>
                    <a:cubicBezTo>
                      <a:pt x="0" y="156"/>
                      <a:pt x="171" y="274"/>
                      <a:pt x="416" y="274"/>
                    </a:cubicBezTo>
                    <a:cubicBezTo>
                      <a:pt x="446" y="274"/>
                      <a:pt x="478" y="272"/>
                      <a:pt x="510" y="268"/>
                    </a:cubicBezTo>
                    <a:cubicBezTo>
                      <a:pt x="802" y="232"/>
                      <a:pt x="909" y="43"/>
                      <a:pt x="909" y="43"/>
                    </a:cubicBezTo>
                    <a:cubicBezTo>
                      <a:pt x="801" y="12"/>
                      <a:pt x="697" y="0"/>
                      <a:pt x="60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4882411" y="3398367"/>
                <a:ext cx="24745" cy="7478"/>
              </a:xfrm>
              <a:custGeom>
                <a:avLst/>
                <a:gdLst/>
                <a:ahLst/>
                <a:cxnLst/>
                <a:rect l="l" t="t" r="r" b="b"/>
                <a:pathLst>
                  <a:path w="910" h="275" extrusionOk="0">
                    <a:moveTo>
                      <a:pt x="601" y="0"/>
                    </a:moveTo>
                    <a:cubicBezTo>
                      <a:pt x="253" y="0"/>
                      <a:pt x="0" y="156"/>
                      <a:pt x="0" y="156"/>
                    </a:cubicBezTo>
                    <a:cubicBezTo>
                      <a:pt x="0" y="156"/>
                      <a:pt x="171" y="274"/>
                      <a:pt x="416" y="274"/>
                    </a:cubicBezTo>
                    <a:cubicBezTo>
                      <a:pt x="446" y="274"/>
                      <a:pt x="478" y="272"/>
                      <a:pt x="510" y="268"/>
                    </a:cubicBezTo>
                    <a:cubicBezTo>
                      <a:pt x="802" y="232"/>
                      <a:pt x="909" y="43"/>
                      <a:pt x="909" y="43"/>
                    </a:cubicBezTo>
                    <a:cubicBezTo>
                      <a:pt x="801" y="12"/>
                      <a:pt x="697" y="0"/>
                      <a:pt x="60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4885892" y="3353060"/>
                <a:ext cx="13379" cy="52726"/>
              </a:xfrm>
              <a:custGeom>
                <a:avLst/>
                <a:gdLst/>
                <a:ahLst/>
                <a:cxnLst/>
                <a:rect l="l" t="t" r="r" b="b"/>
                <a:pathLst>
                  <a:path w="492" h="1939" extrusionOk="0">
                    <a:moveTo>
                      <a:pt x="153" y="0"/>
                    </a:moveTo>
                    <a:cubicBezTo>
                      <a:pt x="147" y="0"/>
                      <a:pt x="141" y="1"/>
                      <a:pt x="136" y="1"/>
                    </a:cubicBezTo>
                    <a:lnTo>
                      <a:pt x="134" y="1"/>
                    </a:lnTo>
                    <a:cubicBezTo>
                      <a:pt x="56" y="11"/>
                      <a:pt x="1" y="81"/>
                      <a:pt x="9" y="160"/>
                    </a:cubicBezTo>
                    <a:lnTo>
                      <a:pt x="177" y="1699"/>
                    </a:lnTo>
                    <a:lnTo>
                      <a:pt x="204" y="1934"/>
                    </a:lnTo>
                    <a:cubicBezTo>
                      <a:pt x="230" y="1937"/>
                      <a:pt x="257" y="1939"/>
                      <a:pt x="285" y="1939"/>
                    </a:cubicBezTo>
                    <a:cubicBezTo>
                      <a:pt x="316" y="1939"/>
                      <a:pt x="347" y="1937"/>
                      <a:pt x="380" y="1933"/>
                    </a:cubicBezTo>
                    <a:cubicBezTo>
                      <a:pt x="420" y="1928"/>
                      <a:pt x="458" y="1920"/>
                      <a:pt x="491" y="1911"/>
                    </a:cubicBezTo>
                    <a:lnTo>
                      <a:pt x="462" y="1665"/>
                    </a:lnTo>
                    <a:lnTo>
                      <a:pt x="294" y="128"/>
                    </a:lnTo>
                    <a:cubicBezTo>
                      <a:pt x="287" y="54"/>
                      <a:pt x="224" y="0"/>
                      <a:pt x="153"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a:off x="4774202" y="3412998"/>
                <a:ext cx="28688" cy="47614"/>
              </a:xfrm>
              <a:custGeom>
                <a:avLst/>
                <a:gdLst/>
                <a:ahLst/>
                <a:cxnLst/>
                <a:rect l="l" t="t" r="r" b="b"/>
                <a:pathLst>
                  <a:path w="1055" h="1751" extrusionOk="0">
                    <a:moveTo>
                      <a:pt x="910" y="0"/>
                    </a:moveTo>
                    <a:cubicBezTo>
                      <a:pt x="910" y="0"/>
                      <a:pt x="739" y="127"/>
                      <a:pt x="469" y="162"/>
                    </a:cubicBezTo>
                    <a:cubicBezTo>
                      <a:pt x="420" y="168"/>
                      <a:pt x="374" y="171"/>
                      <a:pt x="332" y="171"/>
                    </a:cubicBezTo>
                    <a:cubicBezTo>
                      <a:pt x="127" y="171"/>
                      <a:pt x="1" y="113"/>
                      <a:pt x="1" y="113"/>
                    </a:cubicBezTo>
                    <a:lnTo>
                      <a:pt x="1" y="113"/>
                    </a:lnTo>
                    <a:cubicBezTo>
                      <a:pt x="1" y="113"/>
                      <a:pt x="56" y="652"/>
                      <a:pt x="110" y="990"/>
                    </a:cubicBezTo>
                    <a:cubicBezTo>
                      <a:pt x="136" y="1148"/>
                      <a:pt x="201" y="1486"/>
                      <a:pt x="410" y="1670"/>
                    </a:cubicBezTo>
                    <a:cubicBezTo>
                      <a:pt x="472" y="1724"/>
                      <a:pt x="549" y="1750"/>
                      <a:pt x="625" y="1750"/>
                    </a:cubicBezTo>
                    <a:cubicBezTo>
                      <a:pt x="729" y="1750"/>
                      <a:pt x="833" y="1702"/>
                      <a:pt x="896" y="1609"/>
                    </a:cubicBezTo>
                    <a:cubicBezTo>
                      <a:pt x="1054" y="1379"/>
                      <a:pt x="1034" y="1035"/>
                      <a:pt x="1019" y="878"/>
                    </a:cubicBezTo>
                    <a:cubicBezTo>
                      <a:pt x="989" y="537"/>
                      <a:pt x="910" y="0"/>
                      <a:pt x="91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2"/>
              <p:cNvSpPr/>
              <p:nvPr/>
            </p:nvSpPr>
            <p:spPr>
              <a:xfrm>
                <a:off x="4774202" y="3412998"/>
                <a:ext cx="28688" cy="47614"/>
              </a:xfrm>
              <a:custGeom>
                <a:avLst/>
                <a:gdLst/>
                <a:ahLst/>
                <a:cxnLst/>
                <a:rect l="l" t="t" r="r" b="b"/>
                <a:pathLst>
                  <a:path w="1055" h="1751" extrusionOk="0">
                    <a:moveTo>
                      <a:pt x="910" y="0"/>
                    </a:moveTo>
                    <a:cubicBezTo>
                      <a:pt x="910" y="0"/>
                      <a:pt x="739" y="127"/>
                      <a:pt x="469" y="162"/>
                    </a:cubicBezTo>
                    <a:cubicBezTo>
                      <a:pt x="420" y="168"/>
                      <a:pt x="374" y="171"/>
                      <a:pt x="332" y="171"/>
                    </a:cubicBezTo>
                    <a:cubicBezTo>
                      <a:pt x="127" y="171"/>
                      <a:pt x="1" y="113"/>
                      <a:pt x="1" y="113"/>
                    </a:cubicBezTo>
                    <a:lnTo>
                      <a:pt x="1" y="113"/>
                    </a:lnTo>
                    <a:cubicBezTo>
                      <a:pt x="1" y="113"/>
                      <a:pt x="56" y="652"/>
                      <a:pt x="110" y="990"/>
                    </a:cubicBezTo>
                    <a:cubicBezTo>
                      <a:pt x="136" y="1148"/>
                      <a:pt x="201" y="1486"/>
                      <a:pt x="410" y="1670"/>
                    </a:cubicBezTo>
                    <a:cubicBezTo>
                      <a:pt x="472" y="1724"/>
                      <a:pt x="549" y="1750"/>
                      <a:pt x="625" y="1750"/>
                    </a:cubicBezTo>
                    <a:cubicBezTo>
                      <a:pt x="729" y="1750"/>
                      <a:pt x="833" y="1702"/>
                      <a:pt x="896" y="1609"/>
                    </a:cubicBezTo>
                    <a:cubicBezTo>
                      <a:pt x="1054" y="1379"/>
                      <a:pt x="1034" y="1035"/>
                      <a:pt x="1019" y="878"/>
                    </a:cubicBezTo>
                    <a:cubicBezTo>
                      <a:pt x="989" y="537"/>
                      <a:pt x="910" y="0"/>
                      <a:pt x="91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2"/>
              <p:cNvSpPr/>
              <p:nvPr/>
            </p:nvSpPr>
            <p:spPr>
              <a:xfrm>
                <a:off x="4774202" y="3416044"/>
                <a:ext cx="17974" cy="44541"/>
              </a:xfrm>
              <a:custGeom>
                <a:avLst/>
                <a:gdLst/>
                <a:ahLst/>
                <a:cxnLst/>
                <a:rect l="l" t="t" r="r" b="b"/>
                <a:pathLst>
                  <a:path w="661" h="1638" extrusionOk="0">
                    <a:moveTo>
                      <a:pt x="1" y="1"/>
                    </a:moveTo>
                    <a:lnTo>
                      <a:pt x="1" y="1"/>
                    </a:lnTo>
                    <a:cubicBezTo>
                      <a:pt x="1" y="1"/>
                      <a:pt x="56" y="540"/>
                      <a:pt x="110" y="878"/>
                    </a:cubicBezTo>
                    <a:cubicBezTo>
                      <a:pt x="136" y="1036"/>
                      <a:pt x="201" y="1374"/>
                      <a:pt x="410" y="1558"/>
                    </a:cubicBezTo>
                    <a:cubicBezTo>
                      <a:pt x="472" y="1611"/>
                      <a:pt x="549" y="1637"/>
                      <a:pt x="625" y="1637"/>
                    </a:cubicBezTo>
                    <a:cubicBezTo>
                      <a:pt x="637" y="1637"/>
                      <a:pt x="649" y="1637"/>
                      <a:pt x="661" y="1635"/>
                    </a:cubicBezTo>
                    <a:cubicBezTo>
                      <a:pt x="537" y="1572"/>
                      <a:pt x="432" y="1464"/>
                      <a:pt x="358" y="1342"/>
                    </a:cubicBezTo>
                    <a:lnTo>
                      <a:pt x="356" y="1342"/>
                    </a:lnTo>
                    <a:cubicBezTo>
                      <a:pt x="245" y="1158"/>
                      <a:pt x="191" y="942"/>
                      <a:pt x="153" y="728"/>
                    </a:cubicBezTo>
                    <a:cubicBezTo>
                      <a:pt x="112" y="496"/>
                      <a:pt x="86" y="261"/>
                      <a:pt x="77" y="26"/>
                    </a:cubicBezTo>
                    <a:cubicBezTo>
                      <a:pt x="28" y="14"/>
                      <a:pt x="1" y="1"/>
                      <a:pt x="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2"/>
              <p:cNvSpPr/>
              <p:nvPr/>
            </p:nvSpPr>
            <p:spPr>
              <a:xfrm>
                <a:off x="4774202" y="3411829"/>
                <a:ext cx="24745" cy="7478"/>
              </a:xfrm>
              <a:custGeom>
                <a:avLst/>
                <a:gdLst/>
                <a:ahLst/>
                <a:cxnLst/>
                <a:rect l="l" t="t" r="r" b="b"/>
                <a:pathLst>
                  <a:path w="910" h="275" extrusionOk="0">
                    <a:moveTo>
                      <a:pt x="602" y="1"/>
                    </a:moveTo>
                    <a:cubicBezTo>
                      <a:pt x="254" y="1"/>
                      <a:pt x="1" y="157"/>
                      <a:pt x="1" y="157"/>
                    </a:cubicBezTo>
                    <a:cubicBezTo>
                      <a:pt x="1" y="157"/>
                      <a:pt x="173" y="274"/>
                      <a:pt x="417" y="274"/>
                    </a:cubicBezTo>
                    <a:cubicBezTo>
                      <a:pt x="447" y="274"/>
                      <a:pt x="478" y="273"/>
                      <a:pt x="510" y="268"/>
                    </a:cubicBezTo>
                    <a:cubicBezTo>
                      <a:pt x="802" y="232"/>
                      <a:pt x="910" y="43"/>
                      <a:pt x="910" y="43"/>
                    </a:cubicBezTo>
                    <a:cubicBezTo>
                      <a:pt x="802" y="13"/>
                      <a:pt x="699" y="1"/>
                      <a:pt x="602"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2"/>
              <p:cNvSpPr/>
              <p:nvPr/>
            </p:nvSpPr>
            <p:spPr>
              <a:xfrm>
                <a:off x="4774202" y="3411829"/>
                <a:ext cx="24745" cy="7478"/>
              </a:xfrm>
              <a:custGeom>
                <a:avLst/>
                <a:gdLst/>
                <a:ahLst/>
                <a:cxnLst/>
                <a:rect l="l" t="t" r="r" b="b"/>
                <a:pathLst>
                  <a:path w="910" h="275" extrusionOk="0">
                    <a:moveTo>
                      <a:pt x="602" y="1"/>
                    </a:moveTo>
                    <a:cubicBezTo>
                      <a:pt x="254" y="1"/>
                      <a:pt x="1" y="157"/>
                      <a:pt x="1" y="157"/>
                    </a:cubicBezTo>
                    <a:cubicBezTo>
                      <a:pt x="1" y="157"/>
                      <a:pt x="173" y="274"/>
                      <a:pt x="417" y="274"/>
                    </a:cubicBezTo>
                    <a:cubicBezTo>
                      <a:pt x="447" y="274"/>
                      <a:pt x="478" y="273"/>
                      <a:pt x="510" y="268"/>
                    </a:cubicBezTo>
                    <a:cubicBezTo>
                      <a:pt x="802" y="232"/>
                      <a:pt x="910" y="43"/>
                      <a:pt x="910" y="43"/>
                    </a:cubicBezTo>
                    <a:cubicBezTo>
                      <a:pt x="802" y="13"/>
                      <a:pt x="699" y="1"/>
                      <a:pt x="602"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2"/>
              <p:cNvSpPr/>
              <p:nvPr/>
            </p:nvSpPr>
            <p:spPr>
              <a:xfrm>
                <a:off x="4777711" y="3366522"/>
                <a:ext cx="13352" cy="52753"/>
              </a:xfrm>
              <a:custGeom>
                <a:avLst/>
                <a:gdLst/>
                <a:ahLst/>
                <a:cxnLst/>
                <a:rect l="l" t="t" r="r" b="b"/>
                <a:pathLst>
                  <a:path w="491" h="1940" extrusionOk="0">
                    <a:moveTo>
                      <a:pt x="152" y="1"/>
                    </a:moveTo>
                    <a:cubicBezTo>
                      <a:pt x="146" y="1"/>
                      <a:pt x="141" y="1"/>
                      <a:pt x="135" y="2"/>
                    </a:cubicBezTo>
                    <a:lnTo>
                      <a:pt x="133" y="2"/>
                    </a:lnTo>
                    <a:cubicBezTo>
                      <a:pt x="56" y="11"/>
                      <a:pt x="0" y="83"/>
                      <a:pt x="8" y="160"/>
                    </a:cubicBezTo>
                    <a:lnTo>
                      <a:pt x="176" y="1701"/>
                    </a:lnTo>
                    <a:lnTo>
                      <a:pt x="205" y="1934"/>
                    </a:lnTo>
                    <a:cubicBezTo>
                      <a:pt x="233" y="1938"/>
                      <a:pt x="263" y="1940"/>
                      <a:pt x="294" y="1940"/>
                    </a:cubicBezTo>
                    <a:cubicBezTo>
                      <a:pt x="322" y="1940"/>
                      <a:pt x="350" y="1938"/>
                      <a:pt x="379" y="1934"/>
                    </a:cubicBezTo>
                    <a:cubicBezTo>
                      <a:pt x="419" y="1930"/>
                      <a:pt x="457" y="1920"/>
                      <a:pt x="491" y="1911"/>
                    </a:cubicBezTo>
                    <a:lnTo>
                      <a:pt x="462" y="1665"/>
                    </a:lnTo>
                    <a:lnTo>
                      <a:pt x="294" y="129"/>
                    </a:lnTo>
                    <a:cubicBezTo>
                      <a:pt x="286" y="55"/>
                      <a:pt x="223" y="1"/>
                      <a:pt x="152"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a:off x="5009057" y="3521316"/>
                <a:ext cx="28688" cy="47614"/>
              </a:xfrm>
              <a:custGeom>
                <a:avLst/>
                <a:gdLst/>
                <a:ahLst/>
                <a:cxnLst/>
                <a:rect l="l" t="t" r="r" b="b"/>
                <a:pathLst>
                  <a:path w="1055" h="1751" extrusionOk="0">
                    <a:moveTo>
                      <a:pt x="431" y="1"/>
                    </a:moveTo>
                    <a:cubicBezTo>
                      <a:pt x="327" y="1"/>
                      <a:pt x="224" y="49"/>
                      <a:pt x="160" y="142"/>
                    </a:cubicBezTo>
                    <a:cubicBezTo>
                      <a:pt x="1" y="372"/>
                      <a:pt x="21" y="716"/>
                      <a:pt x="36" y="873"/>
                    </a:cubicBezTo>
                    <a:cubicBezTo>
                      <a:pt x="66" y="1214"/>
                      <a:pt x="145" y="1751"/>
                      <a:pt x="145" y="1751"/>
                    </a:cubicBezTo>
                    <a:cubicBezTo>
                      <a:pt x="145" y="1751"/>
                      <a:pt x="304" y="1624"/>
                      <a:pt x="586" y="1589"/>
                    </a:cubicBezTo>
                    <a:cubicBezTo>
                      <a:pt x="633" y="1583"/>
                      <a:pt x="677" y="1581"/>
                      <a:pt x="718" y="1581"/>
                    </a:cubicBezTo>
                    <a:cubicBezTo>
                      <a:pt x="919" y="1581"/>
                      <a:pt x="1055" y="1637"/>
                      <a:pt x="1055" y="1637"/>
                    </a:cubicBezTo>
                    <a:cubicBezTo>
                      <a:pt x="1055" y="1637"/>
                      <a:pt x="999" y="1097"/>
                      <a:pt x="945" y="761"/>
                    </a:cubicBezTo>
                    <a:cubicBezTo>
                      <a:pt x="920" y="603"/>
                      <a:pt x="856" y="265"/>
                      <a:pt x="647" y="81"/>
                    </a:cubicBezTo>
                    <a:cubicBezTo>
                      <a:pt x="585" y="27"/>
                      <a:pt x="508" y="1"/>
                      <a:pt x="43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009057" y="3521316"/>
                <a:ext cx="28688" cy="47614"/>
              </a:xfrm>
              <a:custGeom>
                <a:avLst/>
                <a:gdLst/>
                <a:ahLst/>
                <a:cxnLst/>
                <a:rect l="l" t="t" r="r" b="b"/>
                <a:pathLst>
                  <a:path w="1055" h="1751" extrusionOk="0">
                    <a:moveTo>
                      <a:pt x="431" y="1"/>
                    </a:moveTo>
                    <a:cubicBezTo>
                      <a:pt x="327" y="1"/>
                      <a:pt x="224" y="49"/>
                      <a:pt x="160" y="142"/>
                    </a:cubicBezTo>
                    <a:cubicBezTo>
                      <a:pt x="1" y="372"/>
                      <a:pt x="21" y="716"/>
                      <a:pt x="36" y="873"/>
                    </a:cubicBezTo>
                    <a:cubicBezTo>
                      <a:pt x="66" y="1214"/>
                      <a:pt x="145" y="1751"/>
                      <a:pt x="145" y="1751"/>
                    </a:cubicBezTo>
                    <a:cubicBezTo>
                      <a:pt x="145" y="1751"/>
                      <a:pt x="304" y="1624"/>
                      <a:pt x="586" y="1589"/>
                    </a:cubicBezTo>
                    <a:cubicBezTo>
                      <a:pt x="633" y="1583"/>
                      <a:pt x="677" y="1581"/>
                      <a:pt x="718" y="1581"/>
                    </a:cubicBezTo>
                    <a:cubicBezTo>
                      <a:pt x="919" y="1581"/>
                      <a:pt x="1055" y="1637"/>
                      <a:pt x="1055" y="1637"/>
                    </a:cubicBezTo>
                    <a:cubicBezTo>
                      <a:pt x="1055" y="1637"/>
                      <a:pt x="999" y="1097"/>
                      <a:pt x="945" y="761"/>
                    </a:cubicBezTo>
                    <a:cubicBezTo>
                      <a:pt x="920" y="603"/>
                      <a:pt x="856" y="265"/>
                      <a:pt x="647" y="81"/>
                    </a:cubicBezTo>
                    <a:cubicBezTo>
                      <a:pt x="585" y="27"/>
                      <a:pt x="508" y="1"/>
                      <a:pt x="43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2"/>
              <p:cNvSpPr/>
              <p:nvPr/>
            </p:nvSpPr>
            <p:spPr>
              <a:xfrm>
                <a:off x="5009057" y="3521398"/>
                <a:ext cx="10442" cy="47532"/>
              </a:xfrm>
              <a:custGeom>
                <a:avLst/>
                <a:gdLst/>
                <a:ahLst/>
                <a:cxnLst/>
                <a:rect l="l" t="t" r="r" b="b"/>
                <a:pathLst>
                  <a:path w="384" h="1748" extrusionOk="0">
                    <a:moveTo>
                      <a:pt x="383" y="1"/>
                    </a:moveTo>
                    <a:lnTo>
                      <a:pt x="383" y="1"/>
                    </a:lnTo>
                    <a:cubicBezTo>
                      <a:pt x="296" y="13"/>
                      <a:pt x="214" y="61"/>
                      <a:pt x="160" y="139"/>
                    </a:cubicBezTo>
                    <a:cubicBezTo>
                      <a:pt x="1" y="369"/>
                      <a:pt x="21" y="713"/>
                      <a:pt x="36" y="870"/>
                    </a:cubicBezTo>
                    <a:cubicBezTo>
                      <a:pt x="66" y="1211"/>
                      <a:pt x="145" y="1748"/>
                      <a:pt x="145" y="1748"/>
                    </a:cubicBezTo>
                    <a:cubicBezTo>
                      <a:pt x="145" y="1748"/>
                      <a:pt x="169" y="1729"/>
                      <a:pt x="212" y="1705"/>
                    </a:cubicBezTo>
                    <a:cubicBezTo>
                      <a:pt x="164" y="1475"/>
                      <a:pt x="131" y="1242"/>
                      <a:pt x="114" y="1007"/>
                    </a:cubicBezTo>
                    <a:cubicBezTo>
                      <a:pt x="99" y="789"/>
                      <a:pt x="98" y="567"/>
                      <a:pt x="161" y="361"/>
                    </a:cubicBezTo>
                    <a:cubicBezTo>
                      <a:pt x="204" y="223"/>
                      <a:pt x="280" y="94"/>
                      <a:pt x="38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2"/>
              <p:cNvSpPr/>
              <p:nvPr/>
            </p:nvSpPr>
            <p:spPr>
              <a:xfrm>
                <a:off x="5013001" y="3562435"/>
                <a:ext cx="24745" cy="7614"/>
              </a:xfrm>
              <a:custGeom>
                <a:avLst/>
                <a:gdLst/>
                <a:ahLst/>
                <a:cxnLst/>
                <a:rect l="l" t="t" r="r" b="b"/>
                <a:pathLst>
                  <a:path w="910" h="280" extrusionOk="0">
                    <a:moveTo>
                      <a:pt x="554" y="0"/>
                    </a:moveTo>
                    <a:cubicBezTo>
                      <a:pt x="527" y="0"/>
                      <a:pt x="498" y="2"/>
                      <a:pt x="467" y="6"/>
                    </a:cubicBezTo>
                    <a:cubicBezTo>
                      <a:pt x="173" y="42"/>
                      <a:pt x="0" y="239"/>
                      <a:pt x="0" y="239"/>
                    </a:cubicBezTo>
                    <a:cubicBezTo>
                      <a:pt x="0" y="239"/>
                      <a:pt x="129" y="279"/>
                      <a:pt x="316" y="279"/>
                    </a:cubicBezTo>
                    <a:cubicBezTo>
                      <a:pt x="484" y="279"/>
                      <a:pt x="698" y="247"/>
                      <a:pt x="910" y="125"/>
                    </a:cubicBezTo>
                    <a:cubicBezTo>
                      <a:pt x="910" y="125"/>
                      <a:pt x="789" y="0"/>
                      <a:pt x="5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2"/>
              <p:cNvSpPr/>
              <p:nvPr/>
            </p:nvSpPr>
            <p:spPr>
              <a:xfrm>
                <a:off x="5013001" y="3562435"/>
                <a:ext cx="24745" cy="7614"/>
              </a:xfrm>
              <a:custGeom>
                <a:avLst/>
                <a:gdLst/>
                <a:ahLst/>
                <a:cxnLst/>
                <a:rect l="l" t="t" r="r" b="b"/>
                <a:pathLst>
                  <a:path w="910" h="280" extrusionOk="0">
                    <a:moveTo>
                      <a:pt x="554" y="0"/>
                    </a:moveTo>
                    <a:cubicBezTo>
                      <a:pt x="527" y="0"/>
                      <a:pt x="498" y="2"/>
                      <a:pt x="467" y="6"/>
                    </a:cubicBezTo>
                    <a:cubicBezTo>
                      <a:pt x="173" y="42"/>
                      <a:pt x="0" y="239"/>
                      <a:pt x="0" y="239"/>
                    </a:cubicBezTo>
                    <a:cubicBezTo>
                      <a:pt x="0" y="239"/>
                      <a:pt x="129" y="279"/>
                      <a:pt x="316" y="279"/>
                    </a:cubicBezTo>
                    <a:cubicBezTo>
                      <a:pt x="484" y="279"/>
                      <a:pt x="698" y="247"/>
                      <a:pt x="910" y="125"/>
                    </a:cubicBezTo>
                    <a:cubicBezTo>
                      <a:pt x="910" y="125"/>
                      <a:pt x="789" y="0"/>
                      <a:pt x="5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a:off x="5021023" y="3562435"/>
                <a:ext cx="14738" cy="52753"/>
              </a:xfrm>
              <a:custGeom>
                <a:avLst/>
                <a:gdLst/>
                <a:ahLst/>
                <a:cxnLst/>
                <a:rect l="l" t="t" r="r" b="b"/>
                <a:pathLst>
                  <a:path w="542" h="1940" extrusionOk="0">
                    <a:moveTo>
                      <a:pt x="256" y="0"/>
                    </a:moveTo>
                    <a:cubicBezTo>
                      <a:pt x="229" y="0"/>
                      <a:pt x="200" y="2"/>
                      <a:pt x="170" y="6"/>
                    </a:cubicBezTo>
                    <a:cubicBezTo>
                      <a:pt x="108" y="13"/>
                      <a:pt x="51" y="28"/>
                      <a:pt x="0" y="48"/>
                    </a:cubicBezTo>
                    <a:lnTo>
                      <a:pt x="31" y="282"/>
                    </a:lnTo>
                    <a:lnTo>
                      <a:pt x="245" y="1816"/>
                    </a:lnTo>
                    <a:cubicBezTo>
                      <a:pt x="256" y="1887"/>
                      <a:pt x="316" y="1940"/>
                      <a:pt x="385" y="1940"/>
                    </a:cubicBezTo>
                    <a:cubicBezTo>
                      <a:pt x="392" y="1940"/>
                      <a:pt x="398" y="1939"/>
                      <a:pt x="405" y="1938"/>
                    </a:cubicBezTo>
                    <a:lnTo>
                      <a:pt x="407" y="1938"/>
                    </a:lnTo>
                    <a:cubicBezTo>
                      <a:pt x="484" y="1929"/>
                      <a:pt x="542" y="1856"/>
                      <a:pt x="530" y="1777"/>
                    </a:cubicBezTo>
                    <a:lnTo>
                      <a:pt x="316" y="247"/>
                    </a:lnTo>
                    <a:lnTo>
                      <a:pt x="283" y="1"/>
                    </a:lnTo>
                    <a:cubicBezTo>
                      <a:pt x="274" y="0"/>
                      <a:pt x="265" y="0"/>
                      <a:pt x="25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a:off x="4684514" y="3561755"/>
                <a:ext cx="28688" cy="47614"/>
              </a:xfrm>
              <a:custGeom>
                <a:avLst/>
                <a:gdLst/>
                <a:ahLst/>
                <a:cxnLst/>
                <a:rect l="l" t="t" r="r" b="b"/>
                <a:pathLst>
                  <a:path w="1055" h="1751" extrusionOk="0">
                    <a:moveTo>
                      <a:pt x="430" y="1"/>
                    </a:moveTo>
                    <a:cubicBezTo>
                      <a:pt x="326" y="1"/>
                      <a:pt x="222" y="49"/>
                      <a:pt x="158" y="142"/>
                    </a:cubicBezTo>
                    <a:cubicBezTo>
                      <a:pt x="1" y="372"/>
                      <a:pt x="22" y="716"/>
                      <a:pt x="36" y="873"/>
                    </a:cubicBezTo>
                    <a:cubicBezTo>
                      <a:pt x="66" y="1214"/>
                      <a:pt x="145" y="1751"/>
                      <a:pt x="145" y="1751"/>
                    </a:cubicBezTo>
                    <a:cubicBezTo>
                      <a:pt x="145" y="1751"/>
                      <a:pt x="302" y="1625"/>
                      <a:pt x="587" y="1589"/>
                    </a:cubicBezTo>
                    <a:cubicBezTo>
                      <a:pt x="632" y="1583"/>
                      <a:pt x="675" y="1581"/>
                      <a:pt x="716" y="1581"/>
                    </a:cubicBezTo>
                    <a:cubicBezTo>
                      <a:pt x="917" y="1581"/>
                      <a:pt x="1055" y="1638"/>
                      <a:pt x="1055" y="1638"/>
                    </a:cubicBezTo>
                    <a:cubicBezTo>
                      <a:pt x="1055" y="1638"/>
                      <a:pt x="999" y="1099"/>
                      <a:pt x="945" y="761"/>
                    </a:cubicBezTo>
                    <a:cubicBezTo>
                      <a:pt x="920" y="603"/>
                      <a:pt x="855" y="265"/>
                      <a:pt x="645" y="81"/>
                    </a:cubicBezTo>
                    <a:cubicBezTo>
                      <a:pt x="583" y="27"/>
                      <a:pt x="506" y="1"/>
                      <a:pt x="430"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a:off x="4684514" y="3561755"/>
                <a:ext cx="28688" cy="47614"/>
              </a:xfrm>
              <a:custGeom>
                <a:avLst/>
                <a:gdLst/>
                <a:ahLst/>
                <a:cxnLst/>
                <a:rect l="l" t="t" r="r" b="b"/>
                <a:pathLst>
                  <a:path w="1055" h="1751" extrusionOk="0">
                    <a:moveTo>
                      <a:pt x="430" y="1"/>
                    </a:moveTo>
                    <a:cubicBezTo>
                      <a:pt x="326" y="1"/>
                      <a:pt x="222" y="49"/>
                      <a:pt x="158" y="142"/>
                    </a:cubicBezTo>
                    <a:cubicBezTo>
                      <a:pt x="1" y="372"/>
                      <a:pt x="22" y="716"/>
                      <a:pt x="36" y="873"/>
                    </a:cubicBezTo>
                    <a:cubicBezTo>
                      <a:pt x="66" y="1214"/>
                      <a:pt x="145" y="1751"/>
                      <a:pt x="145" y="1751"/>
                    </a:cubicBezTo>
                    <a:cubicBezTo>
                      <a:pt x="145" y="1751"/>
                      <a:pt x="302" y="1625"/>
                      <a:pt x="587" y="1589"/>
                    </a:cubicBezTo>
                    <a:cubicBezTo>
                      <a:pt x="632" y="1583"/>
                      <a:pt x="675" y="1581"/>
                      <a:pt x="716" y="1581"/>
                    </a:cubicBezTo>
                    <a:cubicBezTo>
                      <a:pt x="917" y="1581"/>
                      <a:pt x="1055" y="1638"/>
                      <a:pt x="1055" y="1638"/>
                    </a:cubicBezTo>
                    <a:cubicBezTo>
                      <a:pt x="1055" y="1638"/>
                      <a:pt x="999" y="1099"/>
                      <a:pt x="945" y="761"/>
                    </a:cubicBezTo>
                    <a:cubicBezTo>
                      <a:pt x="920" y="603"/>
                      <a:pt x="855" y="265"/>
                      <a:pt x="645" y="81"/>
                    </a:cubicBezTo>
                    <a:cubicBezTo>
                      <a:pt x="583" y="27"/>
                      <a:pt x="506" y="1"/>
                      <a:pt x="43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a:off x="4684486" y="3561891"/>
                <a:ext cx="10469" cy="47478"/>
              </a:xfrm>
              <a:custGeom>
                <a:avLst/>
                <a:gdLst/>
                <a:ahLst/>
                <a:cxnLst/>
                <a:rect l="l" t="t" r="r" b="b"/>
                <a:pathLst>
                  <a:path w="385" h="1746" extrusionOk="0">
                    <a:moveTo>
                      <a:pt x="384" y="0"/>
                    </a:moveTo>
                    <a:cubicBezTo>
                      <a:pt x="296" y="13"/>
                      <a:pt x="213" y="59"/>
                      <a:pt x="159" y="137"/>
                    </a:cubicBezTo>
                    <a:cubicBezTo>
                      <a:pt x="0" y="367"/>
                      <a:pt x="23" y="711"/>
                      <a:pt x="37" y="868"/>
                    </a:cubicBezTo>
                    <a:cubicBezTo>
                      <a:pt x="67" y="1209"/>
                      <a:pt x="145" y="1746"/>
                      <a:pt x="145" y="1746"/>
                    </a:cubicBezTo>
                    <a:cubicBezTo>
                      <a:pt x="145" y="1746"/>
                      <a:pt x="169" y="1727"/>
                      <a:pt x="213" y="1703"/>
                    </a:cubicBezTo>
                    <a:cubicBezTo>
                      <a:pt x="164" y="1473"/>
                      <a:pt x="130" y="1240"/>
                      <a:pt x="115" y="1005"/>
                    </a:cubicBezTo>
                    <a:cubicBezTo>
                      <a:pt x="99" y="787"/>
                      <a:pt x="97" y="565"/>
                      <a:pt x="162" y="359"/>
                    </a:cubicBezTo>
                    <a:lnTo>
                      <a:pt x="161" y="359"/>
                    </a:lnTo>
                    <a:cubicBezTo>
                      <a:pt x="203" y="222"/>
                      <a:pt x="280" y="92"/>
                      <a:pt x="384"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4688457" y="3602874"/>
                <a:ext cx="24745" cy="7614"/>
              </a:xfrm>
              <a:custGeom>
                <a:avLst/>
                <a:gdLst/>
                <a:ahLst/>
                <a:cxnLst/>
                <a:rect l="l" t="t" r="r" b="b"/>
                <a:pathLst>
                  <a:path w="910" h="280" extrusionOk="0">
                    <a:moveTo>
                      <a:pt x="552" y="0"/>
                    </a:moveTo>
                    <a:cubicBezTo>
                      <a:pt x="525" y="0"/>
                      <a:pt x="496" y="2"/>
                      <a:pt x="465" y="6"/>
                    </a:cubicBezTo>
                    <a:cubicBezTo>
                      <a:pt x="173" y="42"/>
                      <a:pt x="0" y="239"/>
                      <a:pt x="0" y="239"/>
                    </a:cubicBezTo>
                    <a:cubicBezTo>
                      <a:pt x="0" y="239"/>
                      <a:pt x="130" y="280"/>
                      <a:pt x="319" y="280"/>
                    </a:cubicBezTo>
                    <a:cubicBezTo>
                      <a:pt x="486" y="280"/>
                      <a:pt x="699" y="248"/>
                      <a:pt x="910" y="126"/>
                    </a:cubicBezTo>
                    <a:cubicBezTo>
                      <a:pt x="910" y="126"/>
                      <a:pt x="787" y="0"/>
                      <a:pt x="55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4688457" y="3602874"/>
                <a:ext cx="24745" cy="7614"/>
              </a:xfrm>
              <a:custGeom>
                <a:avLst/>
                <a:gdLst/>
                <a:ahLst/>
                <a:cxnLst/>
                <a:rect l="l" t="t" r="r" b="b"/>
                <a:pathLst>
                  <a:path w="910" h="280" extrusionOk="0">
                    <a:moveTo>
                      <a:pt x="552" y="0"/>
                    </a:moveTo>
                    <a:cubicBezTo>
                      <a:pt x="525" y="0"/>
                      <a:pt x="496" y="2"/>
                      <a:pt x="465" y="6"/>
                    </a:cubicBezTo>
                    <a:cubicBezTo>
                      <a:pt x="173" y="42"/>
                      <a:pt x="0" y="239"/>
                      <a:pt x="0" y="239"/>
                    </a:cubicBezTo>
                    <a:cubicBezTo>
                      <a:pt x="0" y="239"/>
                      <a:pt x="130" y="280"/>
                      <a:pt x="319" y="280"/>
                    </a:cubicBezTo>
                    <a:cubicBezTo>
                      <a:pt x="486" y="280"/>
                      <a:pt x="699" y="248"/>
                      <a:pt x="910" y="126"/>
                    </a:cubicBezTo>
                    <a:cubicBezTo>
                      <a:pt x="910" y="126"/>
                      <a:pt x="787" y="0"/>
                      <a:pt x="552"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4696425" y="3602874"/>
                <a:ext cx="14766" cy="52808"/>
              </a:xfrm>
              <a:custGeom>
                <a:avLst/>
                <a:gdLst/>
                <a:ahLst/>
                <a:cxnLst/>
                <a:rect l="l" t="t" r="r" b="b"/>
                <a:pathLst>
                  <a:path w="543" h="1942" extrusionOk="0">
                    <a:moveTo>
                      <a:pt x="285" y="1"/>
                    </a:moveTo>
                    <a:cubicBezTo>
                      <a:pt x="250" y="1"/>
                      <a:pt x="212" y="1"/>
                      <a:pt x="171" y="6"/>
                    </a:cubicBezTo>
                    <a:cubicBezTo>
                      <a:pt x="109" y="13"/>
                      <a:pt x="53" y="28"/>
                      <a:pt x="1" y="48"/>
                    </a:cubicBezTo>
                    <a:lnTo>
                      <a:pt x="33" y="282"/>
                    </a:lnTo>
                    <a:lnTo>
                      <a:pt x="247" y="1816"/>
                    </a:lnTo>
                    <a:cubicBezTo>
                      <a:pt x="257" y="1888"/>
                      <a:pt x="319" y="1941"/>
                      <a:pt x="390" y="1941"/>
                    </a:cubicBezTo>
                    <a:cubicBezTo>
                      <a:pt x="396" y="1941"/>
                      <a:pt x="401" y="1941"/>
                      <a:pt x="407" y="1940"/>
                    </a:cubicBezTo>
                    <a:lnTo>
                      <a:pt x="409" y="1940"/>
                    </a:lnTo>
                    <a:cubicBezTo>
                      <a:pt x="487" y="1929"/>
                      <a:pt x="542" y="1858"/>
                      <a:pt x="531" y="1777"/>
                    </a:cubicBezTo>
                    <a:lnTo>
                      <a:pt x="531" y="1777"/>
                    </a:lnTo>
                    <a:lnTo>
                      <a:pt x="531" y="1778"/>
                    </a:lnTo>
                    <a:lnTo>
                      <a:pt x="317" y="247"/>
                    </a:lnTo>
                    <a:lnTo>
                      <a:pt x="285"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4897205" y="3505407"/>
                <a:ext cx="28688" cy="47614"/>
              </a:xfrm>
              <a:custGeom>
                <a:avLst/>
                <a:gdLst/>
                <a:ahLst/>
                <a:cxnLst/>
                <a:rect l="l" t="t" r="r" b="b"/>
                <a:pathLst>
                  <a:path w="1055" h="1751" extrusionOk="0">
                    <a:moveTo>
                      <a:pt x="431" y="0"/>
                    </a:moveTo>
                    <a:cubicBezTo>
                      <a:pt x="327" y="0"/>
                      <a:pt x="223" y="49"/>
                      <a:pt x="159" y="141"/>
                    </a:cubicBezTo>
                    <a:cubicBezTo>
                      <a:pt x="0" y="371"/>
                      <a:pt x="23" y="716"/>
                      <a:pt x="35" y="873"/>
                    </a:cubicBezTo>
                    <a:cubicBezTo>
                      <a:pt x="67" y="1214"/>
                      <a:pt x="145" y="1750"/>
                      <a:pt x="145" y="1750"/>
                    </a:cubicBezTo>
                    <a:cubicBezTo>
                      <a:pt x="145" y="1750"/>
                      <a:pt x="304" y="1625"/>
                      <a:pt x="588" y="1588"/>
                    </a:cubicBezTo>
                    <a:cubicBezTo>
                      <a:pt x="634" y="1583"/>
                      <a:pt x="678" y="1580"/>
                      <a:pt x="719" y="1580"/>
                    </a:cubicBezTo>
                    <a:cubicBezTo>
                      <a:pt x="919" y="1580"/>
                      <a:pt x="1054" y="1636"/>
                      <a:pt x="1054" y="1636"/>
                    </a:cubicBezTo>
                    <a:cubicBezTo>
                      <a:pt x="1054" y="1636"/>
                      <a:pt x="1000" y="1096"/>
                      <a:pt x="945" y="760"/>
                    </a:cubicBezTo>
                    <a:cubicBezTo>
                      <a:pt x="921" y="603"/>
                      <a:pt x="856" y="265"/>
                      <a:pt x="646" y="81"/>
                    </a:cubicBezTo>
                    <a:cubicBezTo>
                      <a:pt x="585" y="26"/>
                      <a:pt x="508" y="0"/>
                      <a:pt x="431"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4897205" y="3505407"/>
                <a:ext cx="28688" cy="47614"/>
              </a:xfrm>
              <a:custGeom>
                <a:avLst/>
                <a:gdLst/>
                <a:ahLst/>
                <a:cxnLst/>
                <a:rect l="l" t="t" r="r" b="b"/>
                <a:pathLst>
                  <a:path w="1055" h="1751" extrusionOk="0">
                    <a:moveTo>
                      <a:pt x="431" y="0"/>
                    </a:moveTo>
                    <a:cubicBezTo>
                      <a:pt x="327" y="0"/>
                      <a:pt x="223" y="49"/>
                      <a:pt x="159" y="141"/>
                    </a:cubicBezTo>
                    <a:cubicBezTo>
                      <a:pt x="0" y="371"/>
                      <a:pt x="23" y="716"/>
                      <a:pt x="35" y="873"/>
                    </a:cubicBezTo>
                    <a:cubicBezTo>
                      <a:pt x="67" y="1214"/>
                      <a:pt x="145" y="1750"/>
                      <a:pt x="145" y="1750"/>
                    </a:cubicBezTo>
                    <a:cubicBezTo>
                      <a:pt x="145" y="1750"/>
                      <a:pt x="304" y="1625"/>
                      <a:pt x="588" y="1588"/>
                    </a:cubicBezTo>
                    <a:cubicBezTo>
                      <a:pt x="634" y="1583"/>
                      <a:pt x="678" y="1580"/>
                      <a:pt x="719" y="1580"/>
                    </a:cubicBezTo>
                    <a:cubicBezTo>
                      <a:pt x="919" y="1580"/>
                      <a:pt x="1054" y="1636"/>
                      <a:pt x="1054" y="1636"/>
                    </a:cubicBezTo>
                    <a:cubicBezTo>
                      <a:pt x="1054" y="1636"/>
                      <a:pt x="1000" y="1096"/>
                      <a:pt x="945" y="760"/>
                    </a:cubicBezTo>
                    <a:cubicBezTo>
                      <a:pt x="921" y="603"/>
                      <a:pt x="856" y="265"/>
                      <a:pt x="646" y="81"/>
                    </a:cubicBezTo>
                    <a:cubicBezTo>
                      <a:pt x="585" y="26"/>
                      <a:pt x="508" y="0"/>
                      <a:pt x="43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2"/>
              <p:cNvSpPr/>
              <p:nvPr/>
            </p:nvSpPr>
            <p:spPr>
              <a:xfrm>
                <a:off x="4897205" y="3505516"/>
                <a:ext cx="10415" cy="47505"/>
              </a:xfrm>
              <a:custGeom>
                <a:avLst/>
                <a:gdLst/>
                <a:ahLst/>
                <a:cxnLst/>
                <a:rect l="l" t="t" r="r" b="b"/>
                <a:pathLst>
                  <a:path w="383" h="1747" extrusionOk="0">
                    <a:moveTo>
                      <a:pt x="383" y="1"/>
                    </a:moveTo>
                    <a:lnTo>
                      <a:pt x="383" y="1"/>
                    </a:lnTo>
                    <a:cubicBezTo>
                      <a:pt x="296" y="12"/>
                      <a:pt x="213" y="59"/>
                      <a:pt x="159" y="137"/>
                    </a:cubicBezTo>
                    <a:cubicBezTo>
                      <a:pt x="0" y="367"/>
                      <a:pt x="23" y="712"/>
                      <a:pt x="35" y="869"/>
                    </a:cubicBezTo>
                    <a:cubicBezTo>
                      <a:pt x="67" y="1210"/>
                      <a:pt x="145" y="1746"/>
                      <a:pt x="145" y="1746"/>
                    </a:cubicBezTo>
                    <a:cubicBezTo>
                      <a:pt x="145" y="1746"/>
                      <a:pt x="169" y="1727"/>
                      <a:pt x="213" y="1703"/>
                    </a:cubicBezTo>
                    <a:cubicBezTo>
                      <a:pt x="164" y="1473"/>
                      <a:pt x="131" y="1240"/>
                      <a:pt x="115" y="1005"/>
                    </a:cubicBezTo>
                    <a:cubicBezTo>
                      <a:pt x="99" y="788"/>
                      <a:pt x="97" y="566"/>
                      <a:pt x="161" y="359"/>
                    </a:cubicBezTo>
                    <a:cubicBezTo>
                      <a:pt x="204" y="223"/>
                      <a:pt x="280" y="93"/>
                      <a:pt x="38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2"/>
              <p:cNvSpPr/>
              <p:nvPr/>
            </p:nvSpPr>
            <p:spPr>
              <a:xfrm>
                <a:off x="4901121" y="3546499"/>
                <a:ext cx="24772" cy="7614"/>
              </a:xfrm>
              <a:custGeom>
                <a:avLst/>
                <a:gdLst/>
                <a:ahLst/>
                <a:cxnLst/>
                <a:rect l="l" t="t" r="r" b="b"/>
                <a:pathLst>
                  <a:path w="911" h="280" extrusionOk="0">
                    <a:moveTo>
                      <a:pt x="555" y="0"/>
                    </a:moveTo>
                    <a:cubicBezTo>
                      <a:pt x="527" y="0"/>
                      <a:pt x="498" y="2"/>
                      <a:pt x="467" y="6"/>
                    </a:cubicBezTo>
                    <a:cubicBezTo>
                      <a:pt x="175" y="42"/>
                      <a:pt x="1" y="239"/>
                      <a:pt x="1" y="239"/>
                    </a:cubicBezTo>
                    <a:cubicBezTo>
                      <a:pt x="1" y="239"/>
                      <a:pt x="130" y="279"/>
                      <a:pt x="317" y="279"/>
                    </a:cubicBezTo>
                    <a:cubicBezTo>
                      <a:pt x="485" y="279"/>
                      <a:pt x="700" y="247"/>
                      <a:pt x="910" y="125"/>
                    </a:cubicBezTo>
                    <a:cubicBezTo>
                      <a:pt x="910" y="125"/>
                      <a:pt x="789" y="0"/>
                      <a:pt x="55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2"/>
              <p:cNvSpPr/>
              <p:nvPr/>
            </p:nvSpPr>
            <p:spPr>
              <a:xfrm>
                <a:off x="4901121" y="3546499"/>
                <a:ext cx="24772" cy="7614"/>
              </a:xfrm>
              <a:custGeom>
                <a:avLst/>
                <a:gdLst/>
                <a:ahLst/>
                <a:cxnLst/>
                <a:rect l="l" t="t" r="r" b="b"/>
                <a:pathLst>
                  <a:path w="911" h="280" extrusionOk="0">
                    <a:moveTo>
                      <a:pt x="555" y="0"/>
                    </a:moveTo>
                    <a:cubicBezTo>
                      <a:pt x="527" y="0"/>
                      <a:pt x="498" y="2"/>
                      <a:pt x="467" y="6"/>
                    </a:cubicBezTo>
                    <a:cubicBezTo>
                      <a:pt x="175" y="42"/>
                      <a:pt x="1" y="239"/>
                      <a:pt x="1" y="239"/>
                    </a:cubicBezTo>
                    <a:cubicBezTo>
                      <a:pt x="1" y="239"/>
                      <a:pt x="130" y="279"/>
                      <a:pt x="317" y="279"/>
                    </a:cubicBezTo>
                    <a:cubicBezTo>
                      <a:pt x="485" y="279"/>
                      <a:pt x="700" y="247"/>
                      <a:pt x="910" y="125"/>
                    </a:cubicBezTo>
                    <a:cubicBezTo>
                      <a:pt x="910" y="125"/>
                      <a:pt x="789" y="0"/>
                      <a:pt x="555"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2"/>
              <p:cNvSpPr/>
              <p:nvPr/>
            </p:nvSpPr>
            <p:spPr>
              <a:xfrm>
                <a:off x="4909171" y="3546526"/>
                <a:ext cx="14738" cy="52753"/>
              </a:xfrm>
              <a:custGeom>
                <a:avLst/>
                <a:gdLst/>
                <a:ahLst/>
                <a:cxnLst/>
                <a:rect l="l" t="t" r="r" b="b"/>
                <a:pathLst>
                  <a:path w="542" h="1940" extrusionOk="0">
                    <a:moveTo>
                      <a:pt x="284" y="0"/>
                    </a:moveTo>
                    <a:cubicBezTo>
                      <a:pt x="249" y="0"/>
                      <a:pt x="210" y="0"/>
                      <a:pt x="170" y="5"/>
                    </a:cubicBezTo>
                    <a:cubicBezTo>
                      <a:pt x="108" y="13"/>
                      <a:pt x="52" y="27"/>
                      <a:pt x="0" y="48"/>
                    </a:cubicBezTo>
                    <a:lnTo>
                      <a:pt x="32" y="281"/>
                    </a:lnTo>
                    <a:lnTo>
                      <a:pt x="246" y="1816"/>
                    </a:lnTo>
                    <a:cubicBezTo>
                      <a:pt x="256" y="1887"/>
                      <a:pt x="315" y="1939"/>
                      <a:pt x="385" y="1939"/>
                    </a:cubicBezTo>
                    <a:cubicBezTo>
                      <a:pt x="391" y="1939"/>
                      <a:pt x="398" y="1939"/>
                      <a:pt x="405" y="1938"/>
                    </a:cubicBezTo>
                    <a:lnTo>
                      <a:pt x="408" y="1938"/>
                    </a:lnTo>
                    <a:cubicBezTo>
                      <a:pt x="486" y="1928"/>
                      <a:pt x="541" y="1855"/>
                      <a:pt x="530" y="1776"/>
                    </a:cubicBezTo>
                    <a:lnTo>
                      <a:pt x="316" y="246"/>
                    </a:lnTo>
                    <a:lnTo>
                      <a:pt x="284" y="0"/>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2"/>
              <p:cNvSpPr/>
              <p:nvPr/>
            </p:nvSpPr>
            <p:spPr>
              <a:xfrm>
                <a:off x="4789051" y="3518896"/>
                <a:ext cx="28688" cy="47587"/>
              </a:xfrm>
              <a:custGeom>
                <a:avLst/>
                <a:gdLst/>
                <a:ahLst/>
                <a:cxnLst/>
                <a:rect l="l" t="t" r="r" b="b"/>
                <a:pathLst>
                  <a:path w="1055" h="1750" extrusionOk="0">
                    <a:moveTo>
                      <a:pt x="430" y="0"/>
                    </a:moveTo>
                    <a:cubicBezTo>
                      <a:pt x="326" y="0"/>
                      <a:pt x="222" y="49"/>
                      <a:pt x="158" y="140"/>
                    </a:cubicBezTo>
                    <a:cubicBezTo>
                      <a:pt x="1" y="370"/>
                      <a:pt x="21" y="715"/>
                      <a:pt x="35" y="873"/>
                    </a:cubicBezTo>
                    <a:cubicBezTo>
                      <a:pt x="66" y="1213"/>
                      <a:pt x="143" y="1749"/>
                      <a:pt x="143" y="1749"/>
                    </a:cubicBezTo>
                    <a:cubicBezTo>
                      <a:pt x="143" y="1749"/>
                      <a:pt x="302" y="1624"/>
                      <a:pt x="586" y="1589"/>
                    </a:cubicBezTo>
                    <a:cubicBezTo>
                      <a:pt x="633" y="1583"/>
                      <a:pt x="678" y="1580"/>
                      <a:pt x="720" y="1580"/>
                    </a:cubicBezTo>
                    <a:cubicBezTo>
                      <a:pt x="919" y="1580"/>
                      <a:pt x="1053" y="1637"/>
                      <a:pt x="1053" y="1637"/>
                    </a:cubicBezTo>
                    <a:lnTo>
                      <a:pt x="1054" y="1637"/>
                    </a:lnTo>
                    <a:cubicBezTo>
                      <a:pt x="1054" y="1637"/>
                      <a:pt x="999" y="1097"/>
                      <a:pt x="945" y="759"/>
                    </a:cubicBezTo>
                    <a:cubicBezTo>
                      <a:pt x="919" y="604"/>
                      <a:pt x="854" y="264"/>
                      <a:pt x="645" y="80"/>
                    </a:cubicBezTo>
                    <a:cubicBezTo>
                      <a:pt x="583" y="26"/>
                      <a:pt x="506" y="0"/>
                      <a:pt x="430"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2"/>
              <p:cNvSpPr/>
              <p:nvPr/>
            </p:nvSpPr>
            <p:spPr>
              <a:xfrm>
                <a:off x="4789051" y="3518896"/>
                <a:ext cx="28688" cy="47587"/>
              </a:xfrm>
              <a:custGeom>
                <a:avLst/>
                <a:gdLst/>
                <a:ahLst/>
                <a:cxnLst/>
                <a:rect l="l" t="t" r="r" b="b"/>
                <a:pathLst>
                  <a:path w="1055" h="1750" extrusionOk="0">
                    <a:moveTo>
                      <a:pt x="430" y="0"/>
                    </a:moveTo>
                    <a:cubicBezTo>
                      <a:pt x="326" y="0"/>
                      <a:pt x="222" y="49"/>
                      <a:pt x="158" y="140"/>
                    </a:cubicBezTo>
                    <a:cubicBezTo>
                      <a:pt x="1" y="370"/>
                      <a:pt x="21" y="715"/>
                      <a:pt x="35" y="873"/>
                    </a:cubicBezTo>
                    <a:cubicBezTo>
                      <a:pt x="66" y="1213"/>
                      <a:pt x="143" y="1749"/>
                      <a:pt x="143" y="1749"/>
                    </a:cubicBezTo>
                    <a:cubicBezTo>
                      <a:pt x="143" y="1749"/>
                      <a:pt x="302" y="1624"/>
                      <a:pt x="586" y="1589"/>
                    </a:cubicBezTo>
                    <a:cubicBezTo>
                      <a:pt x="633" y="1583"/>
                      <a:pt x="678" y="1580"/>
                      <a:pt x="720" y="1580"/>
                    </a:cubicBezTo>
                    <a:cubicBezTo>
                      <a:pt x="919" y="1580"/>
                      <a:pt x="1053" y="1637"/>
                      <a:pt x="1053" y="1637"/>
                    </a:cubicBezTo>
                    <a:lnTo>
                      <a:pt x="1054" y="1637"/>
                    </a:lnTo>
                    <a:cubicBezTo>
                      <a:pt x="1054" y="1637"/>
                      <a:pt x="999" y="1097"/>
                      <a:pt x="945" y="759"/>
                    </a:cubicBezTo>
                    <a:cubicBezTo>
                      <a:pt x="919" y="604"/>
                      <a:pt x="854" y="264"/>
                      <a:pt x="645" y="80"/>
                    </a:cubicBezTo>
                    <a:cubicBezTo>
                      <a:pt x="583" y="26"/>
                      <a:pt x="506" y="0"/>
                      <a:pt x="43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2"/>
              <p:cNvSpPr/>
              <p:nvPr/>
            </p:nvSpPr>
            <p:spPr>
              <a:xfrm>
                <a:off x="4788996" y="3518977"/>
                <a:ext cx="10442" cy="47505"/>
              </a:xfrm>
              <a:custGeom>
                <a:avLst/>
                <a:gdLst/>
                <a:ahLst/>
                <a:cxnLst/>
                <a:rect l="l" t="t" r="r" b="b"/>
                <a:pathLst>
                  <a:path w="384" h="1747" extrusionOk="0">
                    <a:moveTo>
                      <a:pt x="383" y="1"/>
                    </a:moveTo>
                    <a:lnTo>
                      <a:pt x="383" y="1"/>
                    </a:lnTo>
                    <a:cubicBezTo>
                      <a:pt x="296" y="13"/>
                      <a:pt x="214" y="59"/>
                      <a:pt x="160" y="137"/>
                    </a:cubicBezTo>
                    <a:cubicBezTo>
                      <a:pt x="1" y="367"/>
                      <a:pt x="23" y="712"/>
                      <a:pt x="36" y="870"/>
                    </a:cubicBezTo>
                    <a:cubicBezTo>
                      <a:pt x="68" y="1210"/>
                      <a:pt x="145" y="1746"/>
                      <a:pt x="145" y="1746"/>
                    </a:cubicBezTo>
                    <a:cubicBezTo>
                      <a:pt x="145" y="1746"/>
                      <a:pt x="169" y="1729"/>
                      <a:pt x="214" y="1704"/>
                    </a:cubicBezTo>
                    <a:cubicBezTo>
                      <a:pt x="164" y="1473"/>
                      <a:pt x="131" y="1240"/>
                      <a:pt x="115" y="1005"/>
                    </a:cubicBezTo>
                    <a:cubicBezTo>
                      <a:pt x="99" y="789"/>
                      <a:pt x="98" y="566"/>
                      <a:pt x="163" y="361"/>
                    </a:cubicBezTo>
                    <a:lnTo>
                      <a:pt x="161" y="361"/>
                    </a:lnTo>
                    <a:cubicBezTo>
                      <a:pt x="204" y="223"/>
                      <a:pt x="280" y="93"/>
                      <a:pt x="38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2"/>
              <p:cNvSpPr/>
              <p:nvPr/>
            </p:nvSpPr>
            <p:spPr>
              <a:xfrm>
                <a:off x="4792967" y="3559960"/>
                <a:ext cx="24772" cy="7641"/>
              </a:xfrm>
              <a:custGeom>
                <a:avLst/>
                <a:gdLst/>
                <a:ahLst/>
                <a:cxnLst/>
                <a:rect l="l" t="t" r="r" b="b"/>
                <a:pathLst>
                  <a:path w="911" h="281" extrusionOk="0">
                    <a:moveTo>
                      <a:pt x="553" y="1"/>
                    </a:moveTo>
                    <a:cubicBezTo>
                      <a:pt x="525" y="1"/>
                      <a:pt x="496" y="2"/>
                      <a:pt x="466" y="6"/>
                    </a:cubicBezTo>
                    <a:cubicBezTo>
                      <a:pt x="174" y="43"/>
                      <a:pt x="1" y="239"/>
                      <a:pt x="1" y="239"/>
                    </a:cubicBezTo>
                    <a:cubicBezTo>
                      <a:pt x="1" y="239"/>
                      <a:pt x="131" y="280"/>
                      <a:pt x="320" y="280"/>
                    </a:cubicBezTo>
                    <a:cubicBezTo>
                      <a:pt x="487" y="280"/>
                      <a:pt x="700" y="248"/>
                      <a:pt x="910" y="127"/>
                    </a:cubicBezTo>
                    <a:cubicBezTo>
                      <a:pt x="910" y="127"/>
                      <a:pt x="788" y="1"/>
                      <a:pt x="553"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2"/>
              <p:cNvSpPr/>
              <p:nvPr/>
            </p:nvSpPr>
            <p:spPr>
              <a:xfrm>
                <a:off x="4792967" y="3559960"/>
                <a:ext cx="24772" cy="7641"/>
              </a:xfrm>
              <a:custGeom>
                <a:avLst/>
                <a:gdLst/>
                <a:ahLst/>
                <a:cxnLst/>
                <a:rect l="l" t="t" r="r" b="b"/>
                <a:pathLst>
                  <a:path w="911" h="281" extrusionOk="0">
                    <a:moveTo>
                      <a:pt x="553" y="1"/>
                    </a:moveTo>
                    <a:cubicBezTo>
                      <a:pt x="525" y="1"/>
                      <a:pt x="496" y="2"/>
                      <a:pt x="466" y="6"/>
                    </a:cubicBezTo>
                    <a:cubicBezTo>
                      <a:pt x="174" y="43"/>
                      <a:pt x="1" y="239"/>
                      <a:pt x="1" y="239"/>
                    </a:cubicBezTo>
                    <a:cubicBezTo>
                      <a:pt x="1" y="239"/>
                      <a:pt x="131" y="280"/>
                      <a:pt x="320" y="280"/>
                    </a:cubicBezTo>
                    <a:cubicBezTo>
                      <a:pt x="487" y="280"/>
                      <a:pt x="700" y="248"/>
                      <a:pt x="910" y="127"/>
                    </a:cubicBezTo>
                    <a:cubicBezTo>
                      <a:pt x="910" y="127"/>
                      <a:pt x="788" y="1"/>
                      <a:pt x="553"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2"/>
              <p:cNvSpPr/>
              <p:nvPr/>
            </p:nvSpPr>
            <p:spPr>
              <a:xfrm>
                <a:off x="4800962" y="3560015"/>
                <a:ext cx="14738" cy="52753"/>
              </a:xfrm>
              <a:custGeom>
                <a:avLst/>
                <a:gdLst/>
                <a:ahLst/>
                <a:cxnLst/>
                <a:rect l="l" t="t" r="r" b="b"/>
                <a:pathLst>
                  <a:path w="542" h="1940" extrusionOk="0">
                    <a:moveTo>
                      <a:pt x="249" y="0"/>
                    </a:moveTo>
                    <a:cubicBezTo>
                      <a:pt x="224" y="0"/>
                      <a:pt x="198" y="1"/>
                      <a:pt x="172" y="6"/>
                    </a:cubicBezTo>
                    <a:cubicBezTo>
                      <a:pt x="108" y="12"/>
                      <a:pt x="53" y="28"/>
                      <a:pt x="1" y="47"/>
                    </a:cubicBezTo>
                    <a:lnTo>
                      <a:pt x="32" y="280"/>
                    </a:lnTo>
                    <a:lnTo>
                      <a:pt x="247" y="1815"/>
                    </a:lnTo>
                    <a:cubicBezTo>
                      <a:pt x="257" y="1887"/>
                      <a:pt x="319" y="1940"/>
                      <a:pt x="389" y="1940"/>
                    </a:cubicBezTo>
                    <a:cubicBezTo>
                      <a:pt x="395" y="1940"/>
                      <a:pt x="401" y="1939"/>
                      <a:pt x="407" y="1939"/>
                    </a:cubicBezTo>
                    <a:lnTo>
                      <a:pt x="408" y="1939"/>
                    </a:lnTo>
                    <a:cubicBezTo>
                      <a:pt x="486" y="1929"/>
                      <a:pt x="542" y="1856"/>
                      <a:pt x="531" y="1777"/>
                    </a:cubicBezTo>
                    <a:lnTo>
                      <a:pt x="316" y="245"/>
                    </a:lnTo>
                    <a:lnTo>
                      <a:pt x="285" y="1"/>
                    </a:lnTo>
                    <a:cubicBezTo>
                      <a:pt x="273" y="0"/>
                      <a:pt x="261" y="0"/>
                      <a:pt x="249"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a:off x="4153017" y="4353784"/>
                <a:ext cx="100830" cy="221429"/>
              </a:xfrm>
              <a:custGeom>
                <a:avLst/>
                <a:gdLst/>
                <a:ahLst/>
                <a:cxnLst/>
                <a:rect l="l" t="t" r="r" b="b"/>
                <a:pathLst>
                  <a:path w="3708" h="8143" extrusionOk="0">
                    <a:moveTo>
                      <a:pt x="3610" y="0"/>
                    </a:moveTo>
                    <a:lnTo>
                      <a:pt x="0" y="8099"/>
                    </a:lnTo>
                    <a:lnTo>
                      <a:pt x="97" y="8143"/>
                    </a:lnTo>
                    <a:lnTo>
                      <a:pt x="3707" y="43"/>
                    </a:lnTo>
                    <a:lnTo>
                      <a:pt x="3610"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a:off x="4124516" y="4549371"/>
                <a:ext cx="44569" cy="54657"/>
              </a:xfrm>
              <a:custGeom>
                <a:avLst/>
                <a:gdLst/>
                <a:ahLst/>
                <a:cxnLst/>
                <a:rect l="l" t="t" r="r" b="b"/>
                <a:pathLst>
                  <a:path w="1639" h="2010" extrusionOk="0">
                    <a:moveTo>
                      <a:pt x="1104" y="0"/>
                    </a:moveTo>
                    <a:lnTo>
                      <a:pt x="1" y="1825"/>
                    </a:lnTo>
                    <a:cubicBezTo>
                      <a:pt x="1" y="1825"/>
                      <a:pt x="231" y="2009"/>
                      <a:pt x="824" y="2009"/>
                    </a:cubicBezTo>
                    <a:cubicBezTo>
                      <a:pt x="1418" y="2009"/>
                      <a:pt x="1576" y="1825"/>
                      <a:pt x="1576" y="1825"/>
                    </a:cubicBezTo>
                    <a:lnTo>
                      <a:pt x="1638" y="488"/>
                    </a:lnTo>
                    <a:cubicBezTo>
                      <a:pt x="1638" y="488"/>
                      <a:pt x="1616" y="305"/>
                      <a:pt x="1450" y="157"/>
                    </a:cubicBezTo>
                    <a:cubicBezTo>
                      <a:pt x="1272" y="0"/>
                      <a:pt x="1104" y="0"/>
                      <a:pt x="1104"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a:off x="4902290" y="4354164"/>
                <a:ext cx="100884" cy="221401"/>
              </a:xfrm>
              <a:custGeom>
                <a:avLst/>
                <a:gdLst/>
                <a:ahLst/>
                <a:cxnLst/>
                <a:rect l="l" t="t" r="r" b="b"/>
                <a:pathLst>
                  <a:path w="3710" h="8142" extrusionOk="0">
                    <a:moveTo>
                      <a:pt x="98" y="1"/>
                    </a:moveTo>
                    <a:lnTo>
                      <a:pt x="1" y="43"/>
                    </a:lnTo>
                    <a:lnTo>
                      <a:pt x="3613" y="8142"/>
                    </a:lnTo>
                    <a:lnTo>
                      <a:pt x="3709" y="8097"/>
                    </a:lnTo>
                    <a:lnTo>
                      <a:pt x="98"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2"/>
              <p:cNvSpPr/>
              <p:nvPr/>
            </p:nvSpPr>
            <p:spPr>
              <a:xfrm>
                <a:off x="4987111" y="4549371"/>
                <a:ext cx="44541" cy="54657"/>
              </a:xfrm>
              <a:custGeom>
                <a:avLst/>
                <a:gdLst/>
                <a:ahLst/>
                <a:cxnLst/>
                <a:rect l="l" t="t" r="r" b="b"/>
                <a:pathLst>
                  <a:path w="1638" h="2010" extrusionOk="0">
                    <a:moveTo>
                      <a:pt x="536" y="0"/>
                    </a:moveTo>
                    <a:cubicBezTo>
                      <a:pt x="536" y="0"/>
                      <a:pt x="367" y="0"/>
                      <a:pt x="191" y="157"/>
                    </a:cubicBezTo>
                    <a:cubicBezTo>
                      <a:pt x="24" y="305"/>
                      <a:pt x="0" y="488"/>
                      <a:pt x="0" y="488"/>
                    </a:cubicBezTo>
                    <a:lnTo>
                      <a:pt x="64" y="1825"/>
                    </a:lnTo>
                    <a:cubicBezTo>
                      <a:pt x="64" y="1825"/>
                      <a:pt x="221" y="2009"/>
                      <a:pt x="814" y="2009"/>
                    </a:cubicBezTo>
                    <a:cubicBezTo>
                      <a:pt x="1409" y="2009"/>
                      <a:pt x="1638" y="1825"/>
                      <a:pt x="1638" y="1825"/>
                    </a:cubicBezTo>
                    <a:lnTo>
                      <a:pt x="536"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2"/>
              <p:cNvSpPr/>
              <p:nvPr/>
            </p:nvSpPr>
            <p:spPr>
              <a:xfrm>
                <a:off x="4137434" y="3647691"/>
                <a:ext cx="898304" cy="893763"/>
              </a:xfrm>
              <a:custGeom>
                <a:avLst/>
                <a:gdLst/>
                <a:ahLst/>
                <a:cxnLst/>
                <a:rect l="l" t="t" r="r" b="b"/>
                <a:pathLst>
                  <a:path w="33035" h="32868" extrusionOk="0">
                    <a:moveTo>
                      <a:pt x="16517" y="0"/>
                    </a:moveTo>
                    <a:cubicBezTo>
                      <a:pt x="12136" y="0"/>
                      <a:pt x="7935" y="1731"/>
                      <a:pt x="4837" y="4813"/>
                    </a:cubicBezTo>
                    <a:cubicBezTo>
                      <a:pt x="1739" y="7895"/>
                      <a:pt x="0" y="12075"/>
                      <a:pt x="0" y="16433"/>
                    </a:cubicBezTo>
                    <a:cubicBezTo>
                      <a:pt x="0" y="20792"/>
                      <a:pt x="1739" y="24972"/>
                      <a:pt x="4837" y="28054"/>
                    </a:cubicBezTo>
                    <a:cubicBezTo>
                      <a:pt x="7935" y="31136"/>
                      <a:pt x="12136" y="32868"/>
                      <a:pt x="16517" y="32868"/>
                    </a:cubicBezTo>
                    <a:cubicBezTo>
                      <a:pt x="20897" y="32868"/>
                      <a:pt x="25098" y="31136"/>
                      <a:pt x="28196" y="28054"/>
                    </a:cubicBezTo>
                    <a:cubicBezTo>
                      <a:pt x="31293" y="24972"/>
                      <a:pt x="33034" y="20792"/>
                      <a:pt x="33034" y="16433"/>
                    </a:cubicBezTo>
                    <a:cubicBezTo>
                      <a:pt x="33034" y="12075"/>
                      <a:pt x="31293" y="7895"/>
                      <a:pt x="28196" y="4813"/>
                    </a:cubicBezTo>
                    <a:cubicBezTo>
                      <a:pt x="25098" y="1731"/>
                      <a:pt x="20897" y="0"/>
                      <a:pt x="165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2"/>
              <p:cNvSpPr/>
              <p:nvPr/>
            </p:nvSpPr>
            <p:spPr>
              <a:xfrm>
                <a:off x="4158483" y="3668740"/>
                <a:ext cx="856183" cy="851669"/>
              </a:xfrm>
              <a:custGeom>
                <a:avLst/>
                <a:gdLst/>
                <a:ahLst/>
                <a:cxnLst/>
                <a:rect l="l" t="t" r="r" b="b"/>
                <a:pathLst>
                  <a:path w="31486" h="31320" extrusionOk="0">
                    <a:moveTo>
                      <a:pt x="15743" y="0"/>
                    </a:moveTo>
                    <a:cubicBezTo>
                      <a:pt x="11568" y="0"/>
                      <a:pt x="7562" y="1651"/>
                      <a:pt x="4611" y="4587"/>
                    </a:cubicBezTo>
                    <a:cubicBezTo>
                      <a:pt x="1659" y="7524"/>
                      <a:pt x="1" y="11506"/>
                      <a:pt x="1" y="15659"/>
                    </a:cubicBezTo>
                    <a:cubicBezTo>
                      <a:pt x="1" y="19812"/>
                      <a:pt x="1659" y="23795"/>
                      <a:pt x="4611" y="26733"/>
                    </a:cubicBezTo>
                    <a:cubicBezTo>
                      <a:pt x="7562" y="29669"/>
                      <a:pt x="11568" y="31319"/>
                      <a:pt x="15743" y="31319"/>
                    </a:cubicBezTo>
                    <a:cubicBezTo>
                      <a:pt x="19918" y="31319"/>
                      <a:pt x="23922" y="29669"/>
                      <a:pt x="26874" y="26733"/>
                    </a:cubicBezTo>
                    <a:cubicBezTo>
                      <a:pt x="29827" y="23795"/>
                      <a:pt x="31486" y="19812"/>
                      <a:pt x="31486" y="15659"/>
                    </a:cubicBezTo>
                    <a:cubicBezTo>
                      <a:pt x="31486" y="11506"/>
                      <a:pt x="29827" y="7524"/>
                      <a:pt x="26874" y="4587"/>
                    </a:cubicBezTo>
                    <a:cubicBezTo>
                      <a:pt x="23922" y="1651"/>
                      <a:pt x="19918" y="0"/>
                      <a:pt x="15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p:nvPr/>
            </p:nvSpPr>
            <p:spPr>
              <a:xfrm>
                <a:off x="3566940" y="4427754"/>
                <a:ext cx="57240" cy="63413"/>
              </a:xfrm>
              <a:custGeom>
                <a:avLst/>
                <a:gdLst/>
                <a:ahLst/>
                <a:cxnLst/>
                <a:rect l="l" t="t" r="r" b="b"/>
                <a:pathLst>
                  <a:path w="2105" h="2332" extrusionOk="0">
                    <a:moveTo>
                      <a:pt x="18" y="0"/>
                    </a:moveTo>
                    <a:cubicBezTo>
                      <a:pt x="14" y="0"/>
                      <a:pt x="10" y="2"/>
                      <a:pt x="6" y="5"/>
                    </a:cubicBezTo>
                    <a:cubicBezTo>
                      <a:pt x="0" y="10"/>
                      <a:pt x="0" y="19"/>
                      <a:pt x="5" y="27"/>
                    </a:cubicBezTo>
                    <a:lnTo>
                      <a:pt x="2076" y="2327"/>
                    </a:lnTo>
                    <a:cubicBezTo>
                      <a:pt x="2077" y="2330"/>
                      <a:pt x="2082" y="2332"/>
                      <a:pt x="2087" y="2332"/>
                    </a:cubicBezTo>
                    <a:cubicBezTo>
                      <a:pt x="2090" y="2332"/>
                      <a:pt x="2095" y="2330"/>
                      <a:pt x="2098" y="2328"/>
                    </a:cubicBezTo>
                    <a:cubicBezTo>
                      <a:pt x="2104" y="2322"/>
                      <a:pt x="2104" y="2313"/>
                      <a:pt x="2098" y="2306"/>
                    </a:cubicBezTo>
                    <a:lnTo>
                      <a:pt x="29" y="5"/>
                    </a:lnTo>
                    <a:cubicBezTo>
                      <a:pt x="26" y="2"/>
                      <a:pt x="22" y="0"/>
                      <a:pt x="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2"/>
              <p:cNvSpPr/>
              <p:nvPr/>
            </p:nvSpPr>
            <p:spPr>
              <a:xfrm>
                <a:off x="3636368" y="4427754"/>
                <a:ext cx="57295" cy="63413"/>
              </a:xfrm>
              <a:custGeom>
                <a:avLst/>
                <a:gdLst/>
                <a:ahLst/>
                <a:cxnLst/>
                <a:rect l="l" t="t" r="r" b="b"/>
                <a:pathLst>
                  <a:path w="2107" h="2332" extrusionOk="0">
                    <a:moveTo>
                      <a:pt x="2087" y="0"/>
                    </a:moveTo>
                    <a:cubicBezTo>
                      <a:pt x="2083" y="0"/>
                      <a:pt x="2079" y="2"/>
                      <a:pt x="2076" y="5"/>
                    </a:cubicBezTo>
                    <a:lnTo>
                      <a:pt x="7" y="2306"/>
                    </a:lnTo>
                    <a:cubicBezTo>
                      <a:pt x="1" y="2313"/>
                      <a:pt x="2" y="2322"/>
                      <a:pt x="8" y="2328"/>
                    </a:cubicBezTo>
                    <a:cubicBezTo>
                      <a:pt x="12" y="2330"/>
                      <a:pt x="15" y="2332"/>
                      <a:pt x="18" y="2332"/>
                    </a:cubicBezTo>
                    <a:cubicBezTo>
                      <a:pt x="23" y="2332"/>
                      <a:pt x="28" y="2330"/>
                      <a:pt x="31" y="2327"/>
                    </a:cubicBezTo>
                    <a:lnTo>
                      <a:pt x="2100" y="27"/>
                    </a:lnTo>
                    <a:cubicBezTo>
                      <a:pt x="2106" y="19"/>
                      <a:pt x="2106" y="10"/>
                      <a:pt x="2099" y="5"/>
                    </a:cubicBezTo>
                    <a:cubicBezTo>
                      <a:pt x="2095" y="2"/>
                      <a:pt x="2091" y="0"/>
                      <a:pt x="208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2"/>
              <p:cNvSpPr/>
              <p:nvPr/>
            </p:nvSpPr>
            <p:spPr>
              <a:xfrm>
                <a:off x="3487340" y="4356884"/>
                <a:ext cx="143223" cy="153774"/>
              </a:xfrm>
              <a:custGeom>
                <a:avLst/>
                <a:gdLst/>
                <a:ahLst/>
                <a:cxnLst/>
                <a:rect l="l" t="t" r="r" b="b"/>
                <a:pathLst>
                  <a:path w="5267" h="5655" extrusionOk="0">
                    <a:moveTo>
                      <a:pt x="5193" y="1"/>
                    </a:moveTo>
                    <a:lnTo>
                      <a:pt x="1" y="5587"/>
                    </a:lnTo>
                    <a:lnTo>
                      <a:pt x="74" y="5655"/>
                    </a:lnTo>
                    <a:lnTo>
                      <a:pt x="5266" y="67"/>
                    </a:lnTo>
                    <a:lnTo>
                      <a:pt x="519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453727" y="4503193"/>
                <a:ext cx="41360" cy="50768"/>
              </a:xfrm>
              <a:custGeom>
                <a:avLst/>
                <a:gdLst/>
                <a:ahLst/>
                <a:cxnLst/>
                <a:rect l="l" t="t" r="r" b="b"/>
                <a:pathLst>
                  <a:path w="1521" h="1867" extrusionOk="0">
                    <a:moveTo>
                      <a:pt x="1024" y="0"/>
                    </a:moveTo>
                    <a:lnTo>
                      <a:pt x="1" y="1695"/>
                    </a:lnTo>
                    <a:cubicBezTo>
                      <a:pt x="1" y="1695"/>
                      <a:pt x="215" y="1867"/>
                      <a:pt x="765" y="1867"/>
                    </a:cubicBezTo>
                    <a:cubicBezTo>
                      <a:pt x="1316" y="1867"/>
                      <a:pt x="1462" y="1695"/>
                      <a:pt x="1462" y="1695"/>
                    </a:cubicBezTo>
                    <a:lnTo>
                      <a:pt x="1521" y="454"/>
                    </a:lnTo>
                    <a:cubicBezTo>
                      <a:pt x="1521" y="454"/>
                      <a:pt x="1499" y="284"/>
                      <a:pt x="1345" y="146"/>
                    </a:cubicBezTo>
                    <a:cubicBezTo>
                      <a:pt x="1181" y="2"/>
                      <a:pt x="1024" y="0"/>
                      <a:pt x="1024"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630032" y="4356666"/>
                <a:ext cx="143114" cy="153828"/>
              </a:xfrm>
              <a:custGeom>
                <a:avLst/>
                <a:gdLst/>
                <a:ahLst/>
                <a:cxnLst/>
                <a:rect l="l" t="t" r="r" b="b"/>
                <a:pathLst>
                  <a:path w="5263" h="5657" extrusionOk="0">
                    <a:moveTo>
                      <a:pt x="73" y="1"/>
                    </a:moveTo>
                    <a:lnTo>
                      <a:pt x="0" y="67"/>
                    </a:lnTo>
                    <a:lnTo>
                      <a:pt x="5191" y="5657"/>
                    </a:lnTo>
                    <a:lnTo>
                      <a:pt x="5263" y="5590"/>
                    </a:lnTo>
                    <a:lnTo>
                      <a:pt x="7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765462" y="4503193"/>
                <a:ext cx="41360" cy="50768"/>
              </a:xfrm>
              <a:custGeom>
                <a:avLst/>
                <a:gdLst/>
                <a:ahLst/>
                <a:cxnLst/>
                <a:rect l="l" t="t" r="r" b="b"/>
                <a:pathLst>
                  <a:path w="1521" h="1867" extrusionOk="0">
                    <a:moveTo>
                      <a:pt x="497" y="0"/>
                    </a:moveTo>
                    <a:cubicBezTo>
                      <a:pt x="497" y="0"/>
                      <a:pt x="341" y="2"/>
                      <a:pt x="176" y="146"/>
                    </a:cubicBezTo>
                    <a:cubicBezTo>
                      <a:pt x="22" y="284"/>
                      <a:pt x="0" y="454"/>
                      <a:pt x="0" y="454"/>
                    </a:cubicBezTo>
                    <a:lnTo>
                      <a:pt x="59" y="1695"/>
                    </a:lnTo>
                    <a:cubicBezTo>
                      <a:pt x="59" y="1695"/>
                      <a:pt x="205" y="1867"/>
                      <a:pt x="756" y="1867"/>
                    </a:cubicBezTo>
                    <a:cubicBezTo>
                      <a:pt x="1308" y="1867"/>
                      <a:pt x="1520" y="1695"/>
                      <a:pt x="1520" y="1695"/>
                    </a:cubicBezTo>
                    <a:lnTo>
                      <a:pt x="497"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3615564" y="3305686"/>
                <a:ext cx="29449" cy="1191630"/>
              </a:xfrm>
              <a:custGeom>
                <a:avLst/>
                <a:gdLst/>
                <a:ahLst/>
                <a:cxnLst/>
                <a:rect l="l" t="t" r="r" b="b"/>
                <a:pathLst>
                  <a:path w="1083" h="43822" extrusionOk="0">
                    <a:moveTo>
                      <a:pt x="1" y="1"/>
                    </a:moveTo>
                    <a:lnTo>
                      <a:pt x="1" y="43822"/>
                    </a:lnTo>
                    <a:lnTo>
                      <a:pt x="1083" y="43822"/>
                    </a:lnTo>
                    <a:lnTo>
                      <a:pt x="108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615564" y="4493702"/>
                <a:ext cx="29449" cy="7641"/>
              </a:xfrm>
              <a:custGeom>
                <a:avLst/>
                <a:gdLst/>
                <a:ahLst/>
                <a:cxnLst/>
                <a:rect l="l" t="t" r="r" b="b"/>
                <a:pathLst>
                  <a:path w="1083" h="281" extrusionOk="0">
                    <a:moveTo>
                      <a:pt x="501" y="0"/>
                    </a:moveTo>
                    <a:cubicBezTo>
                      <a:pt x="129" y="0"/>
                      <a:pt x="1" y="137"/>
                      <a:pt x="1" y="137"/>
                    </a:cubicBezTo>
                    <a:cubicBezTo>
                      <a:pt x="1" y="137"/>
                      <a:pt x="255" y="281"/>
                      <a:pt x="575" y="281"/>
                    </a:cubicBezTo>
                    <a:cubicBezTo>
                      <a:pt x="736" y="281"/>
                      <a:pt x="913" y="245"/>
                      <a:pt x="1083" y="137"/>
                    </a:cubicBezTo>
                    <a:cubicBezTo>
                      <a:pt x="1083" y="137"/>
                      <a:pt x="873" y="0"/>
                      <a:pt x="50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615564" y="3305686"/>
                <a:ext cx="4296" cy="1193479"/>
              </a:xfrm>
              <a:custGeom>
                <a:avLst/>
                <a:gdLst/>
                <a:ahLst/>
                <a:cxnLst/>
                <a:rect l="l" t="t" r="r" b="b"/>
                <a:pathLst>
                  <a:path w="158" h="43890" extrusionOk="0">
                    <a:moveTo>
                      <a:pt x="1" y="1"/>
                    </a:moveTo>
                    <a:lnTo>
                      <a:pt x="1" y="43822"/>
                    </a:lnTo>
                    <a:cubicBezTo>
                      <a:pt x="1" y="43822"/>
                      <a:pt x="59" y="43855"/>
                      <a:pt x="158" y="43890"/>
                    </a:cubicBezTo>
                    <a:lnTo>
                      <a:pt x="158"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31935" y="3305686"/>
                <a:ext cx="9082" cy="1195518"/>
              </a:xfrm>
              <a:custGeom>
                <a:avLst/>
                <a:gdLst/>
                <a:ahLst/>
                <a:cxnLst/>
                <a:rect l="l" t="t" r="r" b="b"/>
                <a:pathLst>
                  <a:path w="334" h="43965" extrusionOk="0">
                    <a:moveTo>
                      <a:pt x="0" y="1"/>
                    </a:moveTo>
                    <a:lnTo>
                      <a:pt x="0" y="43964"/>
                    </a:lnTo>
                    <a:cubicBezTo>
                      <a:pt x="106" y="43963"/>
                      <a:pt x="221" y="43941"/>
                      <a:pt x="333" y="43896"/>
                    </a:cubicBezTo>
                    <a:lnTo>
                      <a:pt x="3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306467" y="3092178"/>
                <a:ext cx="644109" cy="360709"/>
              </a:xfrm>
              <a:custGeom>
                <a:avLst/>
                <a:gdLst/>
                <a:ahLst/>
                <a:cxnLst/>
                <a:rect l="l" t="t" r="r" b="b"/>
                <a:pathLst>
                  <a:path w="23687" h="13265" extrusionOk="0">
                    <a:moveTo>
                      <a:pt x="4504" y="0"/>
                    </a:moveTo>
                    <a:cubicBezTo>
                      <a:pt x="2393" y="0"/>
                      <a:pt x="970" y="568"/>
                      <a:pt x="509" y="1607"/>
                    </a:cubicBezTo>
                    <a:cubicBezTo>
                      <a:pt x="1" y="2755"/>
                      <a:pt x="707" y="4386"/>
                      <a:pt x="2472" y="6140"/>
                    </a:cubicBezTo>
                    <a:cubicBezTo>
                      <a:pt x="4238" y="7893"/>
                      <a:pt x="6918" y="9628"/>
                      <a:pt x="9924" y="10961"/>
                    </a:cubicBezTo>
                    <a:cubicBezTo>
                      <a:pt x="12931" y="12294"/>
                      <a:pt x="16016" y="13116"/>
                      <a:pt x="18502" y="13246"/>
                    </a:cubicBezTo>
                    <a:cubicBezTo>
                      <a:pt x="18734" y="13258"/>
                      <a:pt x="18960" y="13264"/>
                      <a:pt x="19178" y="13264"/>
                    </a:cubicBezTo>
                    <a:cubicBezTo>
                      <a:pt x="21291" y="13264"/>
                      <a:pt x="22717" y="12698"/>
                      <a:pt x="23178" y="11657"/>
                    </a:cubicBezTo>
                    <a:cubicBezTo>
                      <a:pt x="23686" y="10510"/>
                      <a:pt x="22982" y="8879"/>
                      <a:pt x="21215" y="7125"/>
                    </a:cubicBezTo>
                    <a:cubicBezTo>
                      <a:pt x="19449" y="5372"/>
                      <a:pt x="16769" y="3637"/>
                      <a:pt x="13763" y="2304"/>
                    </a:cubicBezTo>
                    <a:cubicBezTo>
                      <a:pt x="10757" y="971"/>
                      <a:pt x="7672" y="149"/>
                      <a:pt x="5185" y="19"/>
                    </a:cubicBezTo>
                    <a:cubicBezTo>
                      <a:pt x="4951" y="6"/>
                      <a:pt x="4724" y="0"/>
                      <a:pt x="4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316611" y="3069225"/>
                <a:ext cx="644136" cy="360709"/>
              </a:xfrm>
              <a:custGeom>
                <a:avLst/>
                <a:gdLst/>
                <a:ahLst/>
                <a:cxnLst/>
                <a:rect l="l" t="t" r="r" b="b"/>
                <a:pathLst>
                  <a:path w="23688" h="13265" extrusionOk="0">
                    <a:moveTo>
                      <a:pt x="4511" y="0"/>
                    </a:moveTo>
                    <a:cubicBezTo>
                      <a:pt x="2397" y="0"/>
                      <a:pt x="972" y="567"/>
                      <a:pt x="510" y="1607"/>
                    </a:cubicBezTo>
                    <a:cubicBezTo>
                      <a:pt x="1" y="2754"/>
                      <a:pt x="707" y="4386"/>
                      <a:pt x="2473" y="6139"/>
                    </a:cubicBezTo>
                    <a:cubicBezTo>
                      <a:pt x="4240" y="7893"/>
                      <a:pt x="6920" y="9628"/>
                      <a:pt x="9926" y="10961"/>
                    </a:cubicBezTo>
                    <a:cubicBezTo>
                      <a:pt x="12931" y="12294"/>
                      <a:pt x="16016" y="13116"/>
                      <a:pt x="18503" y="13246"/>
                    </a:cubicBezTo>
                    <a:cubicBezTo>
                      <a:pt x="18737" y="13258"/>
                      <a:pt x="18965" y="13264"/>
                      <a:pt x="19184" y="13264"/>
                    </a:cubicBezTo>
                    <a:cubicBezTo>
                      <a:pt x="21295" y="13264"/>
                      <a:pt x="22718" y="12696"/>
                      <a:pt x="23178" y="11657"/>
                    </a:cubicBezTo>
                    <a:cubicBezTo>
                      <a:pt x="23688" y="10510"/>
                      <a:pt x="22982" y="8878"/>
                      <a:pt x="21217" y="7125"/>
                    </a:cubicBezTo>
                    <a:cubicBezTo>
                      <a:pt x="19451" y="5371"/>
                      <a:pt x="16770" y="3637"/>
                      <a:pt x="13764" y="2304"/>
                    </a:cubicBezTo>
                    <a:cubicBezTo>
                      <a:pt x="10757" y="971"/>
                      <a:pt x="7672" y="149"/>
                      <a:pt x="5187" y="18"/>
                    </a:cubicBezTo>
                    <a:cubicBezTo>
                      <a:pt x="4955" y="6"/>
                      <a:pt x="4729" y="0"/>
                      <a:pt x="451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316611" y="3069225"/>
                <a:ext cx="644136" cy="360709"/>
              </a:xfrm>
              <a:custGeom>
                <a:avLst/>
                <a:gdLst/>
                <a:ahLst/>
                <a:cxnLst/>
                <a:rect l="l" t="t" r="r" b="b"/>
                <a:pathLst>
                  <a:path w="23688" h="13265" extrusionOk="0">
                    <a:moveTo>
                      <a:pt x="4511" y="0"/>
                    </a:moveTo>
                    <a:cubicBezTo>
                      <a:pt x="2397" y="0"/>
                      <a:pt x="972" y="567"/>
                      <a:pt x="510" y="1607"/>
                    </a:cubicBezTo>
                    <a:cubicBezTo>
                      <a:pt x="1" y="2754"/>
                      <a:pt x="707" y="4386"/>
                      <a:pt x="2473" y="6139"/>
                    </a:cubicBezTo>
                    <a:cubicBezTo>
                      <a:pt x="4240" y="7893"/>
                      <a:pt x="6920" y="9628"/>
                      <a:pt x="9926" y="10961"/>
                    </a:cubicBezTo>
                    <a:cubicBezTo>
                      <a:pt x="12931" y="12294"/>
                      <a:pt x="16016" y="13116"/>
                      <a:pt x="18503" y="13246"/>
                    </a:cubicBezTo>
                    <a:cubicBezTo>
                      <a:pt x="18737" y="13258"/>
                      <a:pt x="18965" y="13264"/>
                      <a:pt x="19184" y="13264"/>
                    </a:cubicBezTo>
                    <a:cubicBezTo>
                      <a:pt x="21295" y="13264"/>
                      <a:pt x="22718" y="12696"/>
                      <a:pt x="23178" y="11657"/>
                    </a:cubicBezTo>
                    <a:cubicBezTo>
                      <a:pt x="23688" y="10510"/>
                      <a:pt x="22982" y="8878"/>
                      <a:pt x="21217" y="7125"/>
                    </a:cubicBezTo>
                    <a:cubicBezTo>
                      <a:pt x="19451" y="5371"/>
                      <a:pt x="16770" y="3637"/>
                      <a:pt x="13764" y="2304"/>
                    </a:cubicBezTo>
                    <a:cubicBezTo>
                      <a:pt x="10757" y="971"/>
                      <a:pt x="7672" y="149"/>
                      <a:pt x="5187" y="18"/>
                    </a:cubicBezTo>
                    <a:cubicBezTo>
                      <a:pt x="4955" y="6"/>
                      <a:pt x="4729" y="0"/>
                      <a:pt x="451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3599682" y="3185892"/>
                <a:ext cx="108688" cy="58192"/>
              </a:xfrm>
              <a:custGeom>
                <a:avLst/>
                <a:gdLst/>
                <a:ahLst/>
                <a:cxnLst/>
                <a:rect l="l" t="t" r="r" b="b"/>
                <a:pathLst>
                  <a:path w="3997" h="2140" extrusionOk="0">
                    <a:moveTo>
                      <a:pt x="815" y="1"/>
                    </a:moveTo>
                    <a:cubicBezTo>
                      <a:pt x="485" y="1"/>
                      <a:pt x="248" y="86"/>
                      <a:pt x="170" y="259"/>
                    </a:cubicBezTo>
                    <a:cubicBezTo>
                      <a:pt x="1" y="645"/>
                      <a:pt x="680" y="1321"/>
                      <a:pt x="1689" y="1768"/>
                    </a:cubicBezTo>
                    <a:cubicBezTo>
                      <a:pt x="2242" y="2014"/>
                      <a:pt x="2780" y="2139"/>
                      <a:pt x="3181" y="2139"/>
                    </a:cubicBezTo>
                    <a:cubicBezTo>
                      <a:pt x="3511" y="2139"/>
                      <a:pt x="3749" y="2054"/>
                      <a:pt x="3827" y="1880"/>
                    </a:cubicBezTo>
                    <a:cubicBezTo>
                      <a:pt x="3997" y="1495"/>
                      <a:pt x="3317" y="819"/>
                      <a:pt x="2308" y="372"/>
                    </a:cubicBezTo>
                    <a:cubicBezTo>
                      <a:pt x="1754" y="126"/>
                      <a:pt x="1217" y="1"/>
                      <a:pt x="81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5514610" y="4427754"/>
                <a:ext cx="57240" cy="63413"/>
              </a:xfrm>
              <a:custGeom>
                <a:avLst/>
                <a:gdLst/>
                <a:ahLst/>
                <a:cxnLst/>
                <a:rect l="l" t="t" r="r" b="b"/>
                <a:pathLst>
                  <a:path w="2105" h="2332" extrusionOk="0">
                    <a:moveTo>
                      <a:pt x="2087" y="0"/>
                    </a:moveTo>
                    <a:cubicBezTo>
                      <a:pt x="2083" y="0"/>
                      <a:pt x="2079" y="2"/>
                      <a:pt x="2076" y="5"/>
                    </a:cubicBezTo>
                    <a:lnTo>
                      <a:pt x="5" y="2306"/>
                    </a:lnTo>
                    <a:cubicBezTo>
                      <a:pt x="0" y="2313"/>
                      <a:pt x="0" y="2322"/>
                      <a:pt x="7" y="2328"/>
                    </a:cubicBezTo>
                    <a:cubicBezTo>
                      <a:pt x="10" y="2330"/>
                      <a:pt x="13" y="2332"/>
                      <a:pt x="18" y="2332"/>
                    </a:cubicBezTo>
                    <a:cubicBezTo>
                      <a:pt x="23" y="2332"/>
                      <a:pt x="26" y="2330"/>
                      <a:pt x="29" y="2327"/>
                    </a:cubicBezTo>
                    <a:lnTo>
                      <a:pt x="2100" y="27"/>
                    </a:lnTo>
                    <a:cubicBezTo>
                      <a:pt x="2105" y="19"/>
                      <a:pt x="2105" y="10"/>
                      <a:pt x="2098" y="5"/>
                    </a:cubicBezTo>
                    <a:cubicBezTo>
                      <a:pt x="2095" y="2"/>
                      <a:pt x="2091" y="0"/>
                      <a:pt x="208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5445127" y="4427754"/>
                <a:ext cx="57295" cy="63413"/>
              </a:xfrm>
              <a:custGeom>
                <a:avLst/>
                <a:gdLst/>
                <a:ahLst/>
                <a:cxnLst/>
                <a:rect l="l" t="t" r="r" b="b"/>
                <a:pathLst>
                  <a:path w="2107" h="2332" extrusionOk="0">
                    <a:moveTo>
                      <a:pt x="19" y="0"/>
                    </a:moveTo>
                    <a:cubicBezTo>
                      <a:pt x="15" y="0"/>
                      <a:pt x="11" y="2"/>
                      <a:pt x="7" y="5"/>
                    </a:cubicBezTo>
                    <a:cubicBezTo>
                      <a:pt x="0" y="10"/>
                      <a:pt x="0" y="19"/>
                      <a:pt x="7" y="27"/>
                    </a:cubicBezTo>
                    <a:lnTo>
                      <a:pt x="2076" y="2327"/>
                    </a:lnTo>
                    <a:cubicBezTo>
                      <a:pt x="2079" y="2330"/>
                      <a:pt x="2084" y="2332"/>
                      <a:pt x="2087" y="2332"/>
                    </a:cubicBezTo>
                    <a:lnTo>
                      <a:pt x="2089" y="2332"/>
                    </a:lnTo>
                    <a:cubicBezTo>
                      <a:pt x="2092" y="2332"/>
                      <a:pt x="2095" y="2330"/>
                      <a:pt x="2098" y="2328"/>
                    </a:cubicBezTo>
                    <a:cubicBezTo>
                      <a:pt x="2105" y="2322"/>
                      <a:pt x="2106" y="2313"/>
                      <a:pt x="2100" y="2306"/>
                    </a:cubicBezTo>
                    <a:lnTo>
                      <a:pt x="31" y="5"/>
                    </a:lnTo>
                    <a:cubicBezTo>
                      <a:pt x="27" y="2"/>
                      <a:pt x="23" y="0"/>
                      <a:pt x="1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5508220" y="4356666"/>
                <a:ext cx="143114" cy="153828"/>
              </a:xfrm>
              <a:custGeom>
                <a:avLst/>
                <a:gdLst/>
                <a:ahLst/>
                <a:cxnLst/>
                <a:rect l="l" t="t" r="r" b="b"/>
                <a:pathLst>
                  <a:path w="5263" h="5657" extrusionOk="0">
                    <a:moveTo>
                      <a:pt x="72" y="1"/>
                    </a:moveTo>
                    <a:lnTo>
                      <a:pt x="1" y="67"/>
                    </a:lnTo>
                    <a:lnTo>
                      <a:pt x="5190" y="5657"/>
                    </a:lnTo>
                    <a:lnTo>
                      <a:pt x="5263" y="5590"/>
                    </a:lnTo>
                    <a:lnTo>
                      <a:pt x="72"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5643705" y="4503193"/>
                <a:ext cx="41305" cy="50768"/>
              </a:xfrm>
              <a:custGeom>
                <a:avLst/>
                <a:gdLst/>
                <a:ahLst/>
                <a:cxnLst/>
                <a:rect l="l" t="t" r="r" b="b"/>
                <a:pathLst>
                  <a:path w="1519" h="1867" extrusionOk="0">
                    <a:moveTo>
                      <a:pt x="497" y="0"/>
                    </a:moveTo>
                    <a:cubicBezTo>
                      <a:pt x="497" y="0"/>
                      <a:pt x="340" y="2"/>
                      <a:pt x="176" y="146"/>
                    </a:cubicBezTo>
                    <a:cubicBezTo>
                      <a:pt x="21" y="284"/>
                      <a:pt x="0" y="454"/>
                      <a:pt x="0" y="454"/>
                    </a:cubicBezTo>
                    <a:lnTo>
                      <a:pt x="57" y="1695"/>
                    </a:lnTo>
                    <a:cubicBezTo>
                      <a:pt x="57" y="1695"/>
                      <a:pt x="205" y="1867"/>
                      <a:pt x="755" y="1867"/>
                    </a:cubicBezTo>
                    <a:cubicBezTo>
                      <a:pt x="1306" y="1867"/>
                      <a:pt x="1519" y="1695"/>
                      <a:pt x="1519" y="1695"/>
                    </a:cubicBezTo>
                    <a:lnTo>
                      <a:pt x="497"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5365637" y="4356884"/>
                <a:ext cx="143169" cy="153828"/>
              </a:xfrm>
              <a:custGeom>
                <a:avLst/>
                <a:gdLst/>
                <a:ahLst/>
                <a:cxnLst/>
                <a:rect l="l" t="t" r="r" b="b"/>
                <a:pathLst>
                  <a:path w="5265" h="5657" extrusionOk="0">
                    <a:moveTo>
                      <a:pt x="5191" y="1"/>
                    </a:moveTo>
                    <a:lnTo>
                      <a:pt x="0" y="5588"/>
                    </a:lnTo>
                    <a:lnTo>
                      <a:pt x="72" y="5656"/>
                    </a:lnTo>
                    <a:lnTo>
                      <a:pt x="5264" y="69"/>
                    </a:lnTo>
                    <a:lnTo>
                      <a:pt x="5191"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5331970" y="4503193"/>
                <a:ext cx="41360" cy="50768"/>
              </a:xfrm>
              <a:custGeom>
                <a:avLst/>
                <a:gdLst/>
                <a:ahLst/>
                <a:cxnLst/>
                <a:rect l="l" t="t" r="r" b="b"/>
                <a:pathLst>
                  <a:path w="1521" h="1867" extrusionOk="0">
                    <a:moveTo>
                      <a:pt x="1022" y="0"/>
                    </a:moveTo>
                    <a:lnTo>
                      <a:pt x="0" y="1695"/>
                    </a:lnTo>
                    <a:cubicBezTo>
                      <a:pt x="0" y="1695"/>
                      <a:pt x="213" y="1867"/>
                      <a:pt x="764" y="1867"/>
                    </a:cubicBezTo>
                    <a:cubicBezTo>
                      <a:pt x="1314" y="1867"/>
                      <a:pt x="1462" y="1695"/>
                      <a:pt x="1462" y="1695"/>
                    </a:cubicBezTo>
                    <a:lnTo>
                      <a:pt x="1521" y="454"/>
                    </a:lnTo>
                    <a:cubicBezTo>
                      <a:pt x="1521" y="454"/>
                      <a:pt x="1499" y="284"/>
                      <a:pt x="1343" y="146"/>
                    </a:cubicBezTo>
                    <a:cubicBezTo>
                      <a:pt x="1180" y="2"/>
                      <a:pt x="1022" y="0"/>
                      <a:pt x="10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5493752" y="3305686"/>
                <a:ext cx="29477" cy="1191630"/>
              </a:xfrm>
              <a:custGeom>
                <a:avLst/>
                <a:gdLst/>
                <a:ahLst/>
                <a:cxnLst/>
                <a:rect l="l" t="t" r="r" b="b"/>
                <a:pathLst>
                  <a:path w="1084" h="43822" extrusionOk="0">
                    <a:moveTo>
                      <a:pt x="1" y="1"/>
                    </a:moveTo>
                    <a:lnTo>
                      <a:pt x="1" y="43822"/>
                    </a:lnTo>
                    <a:lnTo>
                      <a:pt x="1083" y="43822"/>
                    </a:lnTo>
                    <a:lnTo>
                      <a:pt x="108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5493752" y="4493702"/>
                <a:ext cx="29477" cy="7641"/>
              </a:xfrm>
              <a:custGeom>
                <a:avLst/>
                <a:gdLst/>
                <a:ahLst/>
                <a:cxnLst/>
                <a:rect l="l" t="t" r="r" b="b"/>
                <a:pathLst>
                  <a:path w="1084" h="281" extrusionOk="0">
                    <a:moveTo>
                      <a:pt x="582" y="0"/>
                    </a:moveTo>
                    <a:cubicBezTo>
                      <a:pt x="210" y="0"/>
                      <a:pt x="1" y="137"/>
                      <a:pt x="1" y="137"/>
                    </a:cubicBezTo>
                    <a:cubicBezTo>
                      <a:pt x="171" y="245"/>
                      <a:pt x="348" y="281"/>
                      <a:pt x="509" y="281"/>
                    </a:cubicBezTo>
                    <a:cubicBezTo>
                      <a:pt x="829" y="281"/>
                      <a:pt x="1083" y="137"/>
                      <a:pt x="1083" y="137"/>
                    </a:cubicBezTo>
                    <a:cubicBezTo>
                      <a:pt x="1083" y="137"/>
                      <a:pt x="955" y="0"/>
                      <a:pt x="58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5518934" y="3305686"/>
                <a:ext cx="4296" cy="1193479"/>
              </a:xfrm>
              <a:custGeom>
                <a:avLst/>
                <a:gdLst/>
                <a:ahLst/>
                <a:cxnLst/>
                <a:rect l="l" t="t" r="r" b="b"/>
                <a:pathLst>
                  <a:path w="158" h="43890" extrusionOk="0">
                    <a:moveTo>
                      <a:pt x="0" y="1"/>
                    </a:moveTo>
                    <a:lnTo>
                      <a:pt x="0" y="43890"/>
                    </a:lnTo>
                    <a:cubicBezTo>
                      <a:pt x="99" y="43855"/>
                      <a:pt x="157" y="43822"/>
                      <a:pt x="157" y="43822"/>
                    </a:cubicBezTo>
                    <a:lnTo>
                      <a:pt x="157"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5497722" y="3305686"/>
                <a:ext cx="9137" cy="1195518"/>
              </a:xfrm>
              <a:custGeom>
                <a:avLst/>
                <a:gdLst/>
                <a:ahLst/>
                <a:cxnLst/>
                <a:rect l="l" t="t" r="r" b="b"/>
                <a:pathLst>
                  <a:path w="336" h="43965" extrusionOk="0">
                    <a:moveTo>
                      <a:pt x="1" y="1"/>
                    </a:moveTo>
                    <a:lnTo>
                      <a:pt x="1" y="43896"/>
                    </a:lnTo>
                    <a:cubicBezTo>
                      <a:pt x="115" y="43941"/>
                      <a:pt x="228" y="43963"/>
                      <a:pt x="336" y="43964"/>
                    </a:cubicBezTo>
                    <a:lnTo>
                      <a:pt x="33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5179787" y="3079315"/>
                <a:ext cx="644190" cy="360627"/>
              </a:xfrm>
              <a:custGeom>
                <a:avLst/>
                <a:gdLst/>
                <a:ahLst/>
                <a:cxnLst/>
                <a:rect l="l" t="t" r="r" b="b"/>
                <a:pathLst>
                  <a:path w="23690" h="13262" extrusionOk="0">
                    <a:moveTo>
                      <a:pt x="19180" y="1"/>
                    </a:moveTo>
                    <a:cubicBezTo>
                      <a:pt x="18961" y="1"/>
                      <a:pt x="18736" y="7"/>
                      <a:pt x="18503" y="19"/>
                    </a:cubicBezTo>
                    <a:cubicBezTo>
                      <a:pt x="16018" y="149"/>
                      <a:pt x="12933" y="969"/>
                      <a:pt x="9927" y="2302"/>
                    </a:cubicBezTo>
                    <a:cubicBezTo>
                      <a:pt x="6920" y="3634"/>
                      <a:pt x="4240" y="5368"/>
                      <a:pt x="2473" y="7122"/>
                    </a:cubicBezTo>
                    <a:cubicBezTo>
                      <a:pt x="707" y="8876"/>
                      <a:pt x="1" y="10505"/>
                      <a:pt x="510" y="11654"/>
                    </a:cubicBezTo>
                    <a:cubicBezTo>
                      <a:pt x="971" y="12694"/>
                      <a:pt x="2396" y="13261"/>
                      <a:pt x="4509" y="13261"/>
                    </a:cubicBezTo>
                    <a:cubicBezTo>
                      <a:pt x="4728" y="13261"/>
                      <a:pt x="4953" y="13255"/>
                      <a:pt x="5185" y="13243"/>
                    </a:cubicBezTo>
                    <a:cubicBezTo>
                      <a:pt x="7672" y="13113"/>
                      <a:pt x="10757" y="12292"/>
                      <a:pt x="13763" y="10959"/>
                    </a:cubicBezTo>
                    <a:cubicBezTo>
                      <a:pt x="16770" y="9628"/>
                      <a:pt x="19451" y="7893"/>
                      <a:pt x="21217" y="6140"/>
                    </a:cubicBezTo>
                    <a:cubicBezTo>
                      <a:pt x="22983" y="4386"/>
                      <a:pt x="23689" y="2756"/>
                      <a:pt x="23180" y="1607"/>
                    </a:cubicBezTo>
                    <a:cubicBezTo>
                      <a:pt x="22720" y="567"/>
                      <a:pt x="21294" y="1"/>
                      <a:pt x="191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5170078" y="3055709"/>
                <a:ext cx="644136" cy="360709"/>
              </a:xfrm>
              <a:custGeom>
                <a:avLst/>
                <a:gdLst/>
                <a:ahLst/>
                <a:cxnLst/>
                <a:rect l="l" t="t" r="r" b="b"/>
                <a:pathLst>
                  <a:path w="23688" h="13265" extrusionOk="0">
                    <a:moveTo>
                      <a:pt x="19184" y="0"/>
                    </a:moveTo>
                    <a:cubicBezTo>
                      <a:pt x="18964" y="0"/>
                      <a:pt x="18736" y="6"/>
                      <a:pt x="18502" y="19"/>
                    </a:cubicBezTo>
                    <a:cubicBezTo>
                      <a:pt x="16016" y="149"/>
                      <a:pt x="12931" y="971"/>
                      <a:pt x="9926" y="2304"/>
                    </a:cubicBezTo>
                    <a:cubicBezTo>
                      <a:pt x="6920" y="3637"/>
                      <a:pt x="4238" y="5370"/>
                      <a:pt x="2473" y="7125"/>
                    </a:cubicBezTo>
                    <a:cubicBezTo>
                      <a:pt x="707" y="8879"/>
                      <a:pt x="1" y="10509"/>
                      <a:pt x="510" y="11658"/>
                    </a:cubicBezTo>
                    <a:cubicBezTo>
                      <a:pt x="972" y="12698"/>
                      <a:pt x="2397" y="13264"/>
                      <a:pt x="4511" y="13264"/>
                    </a:cubicBezTo>
                    <a:cubicBezTo>
                      <a:pt x="4729" y="13264"/>
                      <a:pt x="4954" y="13258"/>
                      <a:pt x="5187" y="13246"/>
                    </a:cubicBezTo>
                    <a:cubicBezTo>
                      <a:pt x="7672" y="13116"/>
                      <a:pt x="10757" y="12294"/>
                      <a:pt x="13763" y="10961"/>
                    </a:cubicBezTo>
                    <a:cubicBezTo>
                      <a:pt x="16770" y="9628"/>
                      <a:pt x="19451" y="7893"/>
                      <a:pt x="21215" y="6140"/>
                    </a:cubicBezTo>
                    <a:cubicBezTo>
                      <a:pt x="22981" y="4386"/>
                      <a:pt x="23688" y="2755"/>
                      <a:pt x="23178" y="1607"/>
                    </a:cubicBezTo>
                    <a:cubicBezTo>
                      <a:pt x="22718" y="567"/>
                      <a:pt x="21296" y="0"/>
                      <a:pt x="19184"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2"/>
              <p:cNvSpPr/>
              <p:nvPr/>
            </p:nvSpPr>
            <p:spPr>
              <a:xfrm>
                <a:off x="5170078" y="3055709"/>
                <a:ext cx="644136" cy="360709"/>
              </a:xfrm>
              <a:custGeom>
                <a:avLst/>
                <a:gdLst/>
                <a:ahLst/>
                <a:cxnLst/>
                <a:rect l="l" t="t" r="r" b="b"/>
                <a:pathLst>
                  <a:path w="23688" h="13265" extrusionOk="0">
                    <a:moveTo>
                      <a:pt x="19184" y="0"/>
                    </a:moveTo>
                    <a:cubicBezTo>
                      <a:pt x="18964" y="0"/>
                      <a:pt x="18736" y="6"/>
                      <a:pt x="18502" y="19"/>
                    </a:cubicBezTo>
                    <a:cubicBezTo>
                      <a:pt x="16016" y="149"/>
                      <a:pt x="12931" y="971"/>
                      <a:pt x="9926" y="2304"/>
                    </a:cubicBezTo>
                    <a:cubicBezTo>
                      <a:pt x="6920" y="3637"/>
                      <a:pt x="4238" y="5370"/>
                      <a:pt x="2473" y="7125"/>
                    </a:cubicBezTo>
                    <a:cubicBezTo>
                      <a:pt x="707" y="8879"/>
                      <a:pt x="1" y="10509"/>
                      <a:pt x="510" y="11658"/>
                    </a:cubicBezTo>
                    <a:cubicBezTo>
                      <a:pt x="972" y="12698"/>
                      <a:pt x="2397" y="13264"/>
                      <a:pt x="4511" y="13264"/>
                    </a:cubicBezTo>
                    <a:cubicBezTo>
                      <a:pt x="4729" y="13264"/>
                      <a:pt x="4954" y="13258"/>
                      <a:pt x="5187" y="13246"/>
                    </a:cubicBezTo>
                    <a:cubicBezTo>
                      <a:pt x="7672" y="13116"/>
                      <a:pt x="10757" y="12294"/>
                      <a:pt x="13763" y="10961"/>
                    </a:cubicBezTo>
                    <a:cubicBezTo>
                      <a:pt x="16770" y="9628"/>
                      <a:pt x="19451" y="7893"/>
                      <a:pt x="21215" y="6140"/>
                    </a:cubicBezTo>
                    <a:cubicBezTo>
                      <a:pt x="22981" y="4386"/>
                      <a:pt x="23688" y="2755"/>
                      <a:pt x="23178" y="1607"/>
                    </a:cubicBezTo>
                    <a:cubicBezTo>
                      <a:pt x="22718" y="567"/>
                      <a:pt x="21296" y="0"/>
                      <a:pt x="1918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5422420" y="3173002"/>
                <a:ext cx="108688" cy="58192"/>
              </a:xfrm>
              <a:custGeom>
                <a:avLst/>
                <a:gdLst/>
                <a:ahLst/>
                <a:cxnLst/>
                <a:rect l="l" t="t" r="r" b="b"/>
                <a:pathLst>
                  <a:path w="3997" h="2140" extrusionOk="0">
                    <a:moveTo>
                      <a:pt x="3181" y="1"/>
                    </a:moveTo>
                    <a:cubicBezTo>
                      <a:pt x="2780" y="1"/>
                      <a:pt x="2242" y="126"/>
                      <a:pt x="1689" y="371"/>
                    </a:cubicBezTo>
                    <a:cubicBezTo>
                      <a:pt x="680" y="819"/>
                      <a:pt x="1" y="1495"/>
                      <a:pt x="171" y="1881"/>
                    </a:cubicBezTo>
                    <a:cubicBezTo>
                      <a:pt x="248" y="2055"/>
                      <a:pt x="485" y="2140"/>
                      <a:pt x="815" y="2140"/>
                    </a:cubicBezTo>
                    <a:cubicBezTo>
                      <a:pt x="1216" y="2140"/>
                      <a:pt x="1754" y="2014"/>
                      <a:pt x="2308" y="1768"/>
                    </a:cubicBezTo>
                    <a:cubicBezTo>
                      <a:pt x="3317" y="1320"/>
                      <a:pt x="3997" y="646"/>
                      <a:pt x="3827" y="260"/>
                    </a:cubicBezTo>
                    <a:cubicBezTo>
                      <a:pt x="3749" y="86"/>
                      <a:pt x="3511" y="1"/>
                      <a:pt x="318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4442249" y="3940226"/>
                <a:ext cx="285578" cy="284072"/>
              </a:xfrm>
              <a:custGeom>
                <a:avLst/>
                <a:gdLst/>
                <a:ahLst/>
                <a:cxnLst/>
                <a:rect l="l" t="t" r="r" b="b"/>
                <a:pathLst>
                  <a:path w="31486" h="31320" extrusionOk="0">
                    <a:moveTo>
                      <a:pt x="15743" y="0"/>
                    </a:moveTo>
                    <a:cubicBezTo>
                      <a:pt x="11568" y="0"/>
                      <a:pt x="7562" y="1651"/>
                      <a:pt x="4611" y="4587"/>
                    </a:cubicBezTo>
                    <a:cubicBezTo>
                      <a:pt x="1659" y="7524"/>
                      <a:pt x="1" y="11506"/>
                      <a:pt x="1" y="15659"/>
                    </a:cubicBezTo>
                    <a:cubicBezTo>
                      <a:pt x="1" y="19812"/>
                      <a:pt x="1659" y="23795"/>
                      <a:pt x="4611" y="26733"/>
                    </a:cubicBezTo>
                    <a:cubicBezTo>
                      <a:pt x="7562" y="29669"/>
                      <a:pt x="11568" y="31319"/>
                      <a:pt x="15743" y="31319"/>
                    </a:cubicBezTo>
                    <a:cubicBezTo>
                      <a:pt x="19918" y="31319"/>
                      <a:pt x="23922" y="29669"/>
                      <a:pt x="26874" y="26733"/>
                    </a:cubicBezTo>
                    <a:cubicBezTo>
                      <a:pt x="29827" y="23795"/>
                      <a:pt x="31486" y="19812"/>
                      <a:pt x="31486" y="15659"/>
                    </a:cubicBezTo>
                    <a:cubicBezTo>
                      <a:pt x="31486" y="11506"/>
                      <a:pt x="29827" y="7524"/>
                      <a:pt x="26874" y="4587"/>
                    </a:cubicBezTo>
                    <a:cubicBezTo>
                      <a:pt x="23922" y="1651"/>
                      <a:pt x="19918" y="0"/>
                      <a:pt x="1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42"/>
            <p:cNvGrpSpPr/>
            <p:nvPr/>
          </p:nvGrpSpPr>
          <p:grpSpPr>
            <a:xfrm>
              <a:off x="6096994" y="3399905"/>
              <a:ext cx="843886" cy="1162347"/>
              <a:chOff x="6165697" y="2838287"/>
              <a:chExt cx="1251685" cy="1724039"/>
            </a:xfrm>
          </p:grpSpPr>
          <p:sp>
            <p:nvSpPr>
              <p:cNvPr id="1155" name="Google Shape;1155;p42"/>
              <p:cNvSpPr/>
              <p:nvPr/>
            </p:nvSpPr>
            <p:spPr>
              <a:xfrm>
                <a:off x="6325334" y="2966890"/>
                <a:ext cx="641308" cy="1595436"/>
              </a:xfrm>
              <a:custGeom>
                <a:avLst/>
                <a:gdLst/>
                <a:ahLst/>
                <a:cxnLst/>
                <a:rect l="l" t="t" r="r" b="b"/>
                <a:pathLst>
                  <a:path w="17645" h="43900" extrusionOk="0">
                    <a:moveTo>
                      <a:pt x="1" y="1"/>
                    </a:moveTo>
                    <a:lnTo>
                      <a:pt x="1" y="43899"/>
                    </a:lnTo>
                    <a:lnTo>
                      <a:pt x="17645" y="43899"/>
                    </a:lnTo>
                    <a:lnTo>
                      <a:pt x="17645" y="166"/>
                    </a:lnTo>
                    <a:cubicBezTo>
                      <a:pt x="17645" y="74"/>
                      <a:pt x="17570" y="1"/>
                      <a:pt x="17478"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2"/>
              <p:cNvSpPr/>
              <p:nvPr/>
            </p:nvSpPr>
            <p:spPr>
              <a:xfrm>
                <a:off x="6165697" y="2966890"/>
                <a:ext cx="159664" cy="1595436"/>
              </a:xfrm>
              <a:custGeom>
                <a:avLst/>
                <a:gdLst/>
                <a:ahLst/>
                <a:cxnLst/>
                <a:rect l="l" t="t" r="r" b="b"/>
                <a:pathLst>
                  <a:path w="4393" h="43900" extrusionOk="0">
                    <a:moveTo>
                      <a:pt x="4393" y="1"/>
                    </a:moveTo>
                    <a:lnTo>
                      <a:pt x="503" y="3737"/>
                    </a:lnTo>
                    <a:cubicBezTo>
                      <a:pt x="183" y="4044"/>
                      <a:pt x="0" y="4471"/>
                      <a:pt x="0" y="4916"/>
                    </a:cubicBezTo>
                    <a:lnTo>
                      <a:pt x="0" y="43899"/>
                    </a:lnTo>
                    <a:lnTo>
                      <a:pt x="4393" y="43899"/>
                    </a:lnTo>
                    <a:lnTo>
                      <a:pt x="4393" y="1"/>
                    </a:ln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6458474" y="3714681"/>
                <a:ext cx="378460" cy="440798"/>
              </a:xfrm>
              <a:custGeom>
                <a:avLst/>
                <a:gdLst/>
                <a:ahLst/>
                <a:cxnLst/>
                <a:rect l="l" t="t" r="r" b="b"/>
                <a:pathLst>
                  <a:path w="10413" h="12129" extrusionOk="0">
                    <a:moveTo>
                      <a:pt x="5206" y="1"/>
                    </a:moveTo>
                    <a:cubicBezTo>
                      <a:pt x="2332" y="1"/>
                      <a:pt x="1" y="2716"/>
                      <a:pt x="1" y="6065"/>
                    </a:cubicBezTo>
                    <a:cubicBezTo>
                      <a:pt x="1" y="9415"/>
                      <a:pt x="2332" y="12128"/>
                      <a:pt x="5206" y="12128"/>
                    </a:cubicBezTo>
                    <a:cubicBezTo>
                      <a:pt x="8081" y="12128"/>
                      <a:pt x="10413" y="9415"/>
                      <a:pt x="10413" y="6065"/>
                    </a:cubicBezTo>
                    <a:cubicBezTo>
                      <a:pt x="10413" y="2716"/>
                      <a:pt x="8081" y="1"/>
                      <a:pt x="5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6483008" y="3714681"/>
                <a:ext cx="378388" cy="440798"/>
              </a:xfrm>
              <a:custGeom>
                <a:avLst/>
                <a:gdLst/>
                <a:ahLst/>
                <a:cxnLst/>
                <a:rect l="l" t="t" r="r" b="b"/>
                <a:pathLst>
                  <a:path w="10411" h="12129" extrusionOk="0">
                    <a:moveTo>
                      <a:pt x="5205" y="1"/>
                    </a:moveTo>
                    <a:cubicBezTo>
                      <a:pt x="2330" y="1"/>
                      <a:pt x="0" y="2716"/>
                      <a:pt x="0" y="6065"/>
                    </a:cubicBezTo>
                    <a:cubicBezTo>
                      <a:pt x="0" y="9415"/>
                      <a:pt x="2330" y="12128"/>
                      <a:pt x="5205" y="12128"/>
                    </a:cubicBezTo>
                    <a:cubicBezTo>
                      <a:pt x="8081" y="12128"/>
                      <a:pt x="10411" y="9415"/>
                      <a:pt x="10411" y="6065"/>
                    </a:cubicBezTo>
                    <a:cubicBezTo>
                      <a:pt x="10411" y="2716"/>
                      <a:pt x="8081" y="1"/>
                      <a:pt x="5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6523717" y="3762110"/>
                <a:ext cx="296975" cy="345944"/>
              </a:xfrm>
              <a:custGeom>
                <a:avLst/>
                <a:gdLst/>
                <a:ahLst/>
                <a:cxnLst/>
                <a:rect l="l" t="t" r="r" b="b"/>
                <a:pathLst>
                  <a:path w="8171" h="9519" extrusionOk="0">
                    <a:moveTo>
                      <a:pt x="4085" y="0"/>
                    </a:moveTo>
                    <a:cubicBezTo>
                      <a:pt x="1829" y="0"/>
                      <a:pt x="0" y="2132"/>
                      <a:pt x="0" y="4760"/>
                    </a:cubicBezTo>
                    <a:cubicBezTo>
                      <a:pt x="0" y="7388"/>
                      <a:pt x="1829" y="9519"/>
                      <a:pt x="4085" y="9519"/>
                    </a:cubicBezTo>
                    <a:cubicBezTo>
                      <a:pt x="6342" y="9519"/>
                      <a:pt x="8170" y="7388"/>
                      <a:pt x="8170" y="4760"/>
                    </a:cubicBezTo>
                    <a:cubicBezTo>
                      <a:pt x="8170" y="2132"/>
                      <a:pt x="6342" y="0"/>
                      <a:pt x="4085"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6430632" y="3126552"/>
                <a:ext cx="430761" cy="501854"/>
              </a:xfrm>
              <a:custGeom>
                <a:avLst/>
                <a:gdLst/>
                <a:ahLst/>
                <a:cxnLst/>
                <a:rect l="l" t="t" r="r" b="b"/>
                <a:pathLst>
                  <a:path w="11852" h="13809" extrusionOk="0">
                    <a:moveTo>
                      <a:pt x="5926" y="1"/>
                    </a:moveTo>
                    <a:cubicBezTo>
                      <a:pt x="2654" y="1"/>
                      <a:pt x="0" y="3092"/>
                      <a:pt x="0" y="6905"/>
                    </a:cubicBezTo>
                    <a:cubicBezTo>
                      <a:pt x="0" y="10717"/>
                      <a:pt x="2654" y="13809"/>
                      <a:pt x="5926" y="13809"/>
                    </a:cubicBezTo>
                    <a:cubicBezTo>
                      <a:pt x="9198" y="13809"/>
                      <a:pt x="11852" y="10717"/>
                      <a:pt x="11852" y="6905"/>
                    </a:cubicBezTo>
                    <a:cubicBezTo>
                      <a:pt x="11852" y="3092"/>
                      <a:pt x="9198" y="1"/>
                      <a:pt x="5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6458474" y="3126552"/>
                <a:ext cx="430834" cy="501854"/>
              </a:xfrm>
              <a:custGeom>
                <a:avLst/>
                <a:gdLst/>
                <a:ahLst/>
                <a:cxnLst/>
                <a:rect l="l" t="t" r="r" b="b"/>
                <a:pathLst>
                  <a:path w="11854" h="13809" extrusionOk="0">
                    <a:moveTo>
                      <a:pt x="5926" y="1"/>
                    </a:moveTo>
                    <a:cubicBezTo>
                      <a:pt x="2654" y="1"/>
                      <a:pt x="1" y="3092"/>
                      <a:pt x="1" y="6905"/>
                    </a:cubicBezTo>
                    <a:cubicBezTo>
                      <a:pt x="1" y="10717"/>
                      <a:pt x="2654" y="13809"/>
                      <a:pt x="5926" y="13809"/>
                    </a:cubicBezTo>
                    <a:cubicBezTo>
                      <a:pt x="9200" y="13809"/>
                      <a:pt x="11854" y="10717"/>
                      <a:pt x="11854" y="6905"/>
                    </a:cubicBezTo>
                    <a:cubicBezTo>
                      <a:pt x="11854" y="3092"/>
                      <a:pt x="9200" y="1"/>
                      <a:pt x="59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6504853" y="3180597"/>
                <a:ext cx="338081" cy="393771"/>
              </a:xfrm>
              <a:custGeom>
                <a:avLst/>
                <a:gdLst/>
                <a:ahLst/>
                <a:cxnLst/>
                <a:rect l="l" t="t" r="r" b="b"/>
                <a:pathLst>
                  <a:path w="9302" h="10835" extrusionOk="0">
                    <a:moveTo>
                      <a:pt x="4650" y="1"/>
                    </a:moveTo>
                    <a:cubicBezTo>
                      <a:pt x="2083" y="1"/>
                      <a:pt x="1" y="2425"/>
                      <a:pt x="1" y="5418"/>
                    </a:cubicBezTo>
                    <a:cubicBezTo>
                      <a:pt x="1" y="8410"/>
                      <a:pt x="2083" y="10835"/>
                      <a:pt x="4650" y="10835"/>
                    </a:cubicBezTo>
                    <a:cubicBezTo>
                      <a:pt x="7220" y="10835"/>
                      <a:pt x="9302" y="8410"/>
                      <a:pt x="9302" y="5418"/>
                    </a:cubicBezTo>
                    <a:cubicBezTo>
                      <a:pt x="9302" y="2425"/>
                      <a:pt x="7220" y="1"/>
                      <a:pt x="465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6708287" y="2838287"/>
                <a:ext cx="482334" cy="411651"/>
              </a:xfrm>
              <a:custGeom>
                <a:avLst/>
                <a:gdLst/>
                <a:ahLst/>
                <a:cxnLst/>
                <a:rect l="l" t="t" r="r" b="b"/>
                <a:pathLst>
                  <a:path w="13271" h="11327" extrusionOk="0">
                    <a:moveTo>
                      <a:pt x="13270" y="0"/>
                    </a:moveTo>
                    <a:lnTo>
                      <a:pt x="4858" y="6919"/>
                    </a:lnTo>
                    <a:lnTo>
                      <a:pt x="4447" y="4844"/>
                    </a:lnTo>
                    <a:lnTo>
                      <a:pt x="0" y="11326"/>
                    </a:lnTo>
                    <a:lnTo>
                      <a:pt x="4071" y="8048"/>
                    </a:lnTo>
                    <a:lnTo>
                      <a:pt x="4604" y="10736"/>
                    </a:lnTo>
                    <a:lnTo>
                      <a:pt x="132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6747507" y="3362211"/>
                <a:ext cx="669875" cy="155473"/>
              </a:xfrm>
              <a:custGeom>
                <a:avLst/>
                <a:gdLst/>
                <a:ahLst/>
                <a:cxnLst/>
                <a:rect l="l" t="t" r="r" b="b"/>
                <a:pathLst>
                  <a:path w="18431" h="4278" extrusionOk="0">
                    <a:moveTo>
                      <a:pt x="10280" y="1"/>
                    </a:moveTo>
                    <a:lnTo>
                      <a:pt x="1" y="1464"/>
                    </a:lnTo>
                    <a:lnTo>
                      <a:pt x="7337" y="2521"/>
                    </a:lnTo>
                    <a:lnTo>
                      <a:pt x="6160" y="4278"/>
                    </a:lnTo>
                    <a:lnTo>
                      <a:pt x="18430" y="2838"/>
                    </a:lnTo>
                    <a:lnTo>
                      <a:pt x="8756" y="2278"/>
                    </a:lnTo>
                    <a:lnTo>
                      <a:pt x="102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6702982" y="3556364"/>
                <a:ext cx="492947" cy="450865"/>
              </a:xfrm>
              <a:custGeom>
                <a:avLst/>
                <a:gdLst/>
                <a:ahLst/>
                <a:cxnLst/>
                <a:rect l="l" t="t" r="r" b="b"/>
                <a:pathLst>
                  <a:path w="13563" h="12406" extrusionOk="0">
                    <a:moveTo>
                      <a:pt x="1" y="1"/>
                    </a:moveTo>
                    <a:lnTo>
                      <a:pt x="8313" y="8473"/>
                    </a:lnTo>
                    <a:lnTo>
                      <a:pt x="6355" y="9270"/>
                    </a:lnTo>
                    <a:lnTo>
                      <a:pt x="13563" y="12406"/>
                    </a:lnTo>
                    <a:lnTo>
                      <a:pt x="9572" y="9030"/>
                    </a:lnTo>
                    <a:lnTo>
                      <a:pt x="12111" y="7997"/>
                    </a:lnTo>
                    <a:lnTo>
                      <a:pt x="1" y="1"/>
                    </a:lnTo>
                    <a:close/>
                    <a:moveTo>
                      <a:pt x="13563" y="12406"/>
                    </a:moveTo>
                    <a:lnTo>
                      <a:pt x="13563" y="12406"/>
                    </a:lnTo>
                    <a:lnTo>
                      <a:pt x="13563" y="124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2"/>
            <p:cNvGrpSpPr/>
            <p:nvPr/>
          </p:nvGrpSpPr>
          <p:grpSpPr>
            <a:xfrm flipH="1">
              <a:off x="2203119" y="3399905"/>
              <a:ext cx="843886" cy="1162347"/>
              <a:chOff x="6165697" y="2838287"/>
              <a:chExt cx="1251685" cy="1724039"/>
            </a:xfrm>
          </p:grpSpPr>
          <p:sp>
            <p:nvSpPr>
              <p:cNvPr id="1167" name="Google Shape;1167;p42"/>
              <p:cNvSpPr/>
              <p:nvPr/>
            </p:nvSpPr>
            <p:spPr>
              <a:xfrm>
                <a:off x="6325334" y="2966890"/>
                <a:ext cx="641308" cy="1595436"/>
              </a:xfrm>
              <a:custGeom>
                <a:avLst/>
                <a:gdLst/>
                <a:ahLst/>
                <a:cxnLst/>
                <a:rect l="l" t="t" r="r" b="b"/>
                <a:pathLst>
                  <a:path w="17645" h="43900" extrusionOk="0">
                    <a:moveTo>
                      <a:pt x="1" y="1"/>
                    </a:moveTo>
                    <a:lnTo>
                      <a:pt x="1" y="43899"/>
                    </a:lnTo>
                    <a:lnTo>
                      <a:pt x="17645" y="43899"/>
                    </a:lnTo>
                    <a:lnTo>
                      <a:pt x="17645" y="166"/>
                    </a:lnTo>
                    <a:cubicBezTo>
                      <a:pt x="17645" y="74"/>
                      <a:pt x="17570" y="1"/>
                      <a:pt x="17478"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6165697" y="2966890"/>
                <a:ext cx="159664" cy="1595436"/>
              </a:xfrm>
              <a:custGeom>
                <a:avLst/>
                <a:gdLst/>
                <a:ahLst/>
                <a:cxnLst/>
                <a:rect l="l" t="t" r="r" b="b"/>
                <a:pathLst>
                  <a:path w="4393" h="43900" extrusionOk="0">
                    <a:moveTo>
                      <a:pt x="4393" y="1"/>
                    </a:moveTo>
                    <a:lnTo>
                      <a:pt x="503" y="3737"/>
                    </a:lnTo>
                    <a:cubicBezTo>
                      <a:pt x="183" y="4044"/>
                      <a:pt x="0" y="4471"/>
                      <a:pt x="0" y="4916"/>
                    </a:cubicBezTo>
                    <a:lnTo>
                      <a:pt x="0" y="43899"/>
                    </a:lnTo>
                    <a:lnTo>
                      <a:pt x="4393" y="43899"/>
                    </a:lnTo>
                    <a:lnTo>
                      <a:pt x="4393" y="1"/>
                    </a:ln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6458474" y="3714681"/>
                <a:ext cx="378460" cy="440798"/>
              </a:xfrm>
              <a:custGeom>
                <a:avLst/>
                <a:gdLst/>
                <a:ahLst/>
                <a:cxnLst/>
                <a:rect l="l" t="t" r="r" b="b"/>
                <a:pathLst>
                  <a:path w="10413" h="12129" extrusionOk="0">
                    <a:moveTo>
                      <a:pt x="5206" y="1"/>
                    </a:moveTo>
                    <a:cubicBezTo>
                      <a:pt x="2332" y="1"/>
                      <a:pt x="1" y="2716"/>
                      <a:pt x="1" y="6065"/>
                    </a:cubicBezTo>
                    <a:cubicBezTo>
                      <a:pt x="1" y="9415"/>
                      <a:pt x="2332" y="12128"/>
                      <a:pt x="5206" y="12128"/>
                    </a:cubicBezTo>
                    <a:cubicBezTo>
                      <a:pt x="8081" y="12128"/>
                      <a:pt x="10413" y="9415"/>
                      <a:pt x="10413" y="6065"/>
                    </a:cubicBezTo>
                    <a:cubicBezTo>
                      <a:pt x="10413" y="2716"/>
                      <a:pt x="8081" y="1"/>
                      <a:pt x="5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6483008" y="3714681"/>
                <a:ext cx="378388" cy="440798"/>
              </a:xfrm>
              <a:custGeom>
                <a:avLst/>
                <a:gdLst/>
                <a:ahLst/>
                <a:cxnLst/>
                <a:rect l="l" t="t" r="r" b="b"/>
                <a:pathLst>
                  <a:path w="10411" h="12129" extrusionOk="0">
                    <a:moveTo>
                      <a:pt x="5205" y="1"/>
                    </a:moveTo>
                    <a:cubicBezTo>
                      <a:pt x="2330" y="1"/>
                      <a:pt x="0" y="2716"/>
                      <a:pt x="0" y="6065"/>
                    </a:cubicBezTo>
                    <a:cubicBezTo>
                      <a:pt x="0" y="9415"/>
                      <a:pt x="2330" y="12128"/>
                      <a:pt x="5205" y="12128"/>
                    </a:cubicBezTo>
                    <a:cubicBezTo>
                      <a:pt x="8081" y="12128"/>
                      <a:pt x="10411" y="9415"/>
                      <a:pt x="10411" y="6065"/>
                    </a:cubicBezTo>
                    <a:cubicBezTo>
                      <a:pt x="10411" y="2716"/>
                      <a:pt x="8081" y="1"/>
                      <a:pt x="5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6523717" y="3762110"/>
                <a:ext cx="296975" cy="345944"/>
              </a:xfrm>
              <a:custGeom>
                <a:avLst/>
                <a:gdLst/>
                <a:ahLst/>
                <a:cxnLst/>
                <a:rect l="l" t="t" r="r" b="b"/>
                <a:pathLst>
                  <a:path w="8171" h="9519" extrusionOk="0">
                    <a:moveTo>
                      <a:pt x="4085" y="0"/>
                    </a:moveTo>
                    <a:cubicBezTo>
                      <a:pt x="1829" y="0"/>
                      <a:pt x="0" y="2132"/>
                      <a:pt x="0" y="4760"/>
                    </a:cubicBezTo>
                    <a:cubicBezTo>
                      <a:pt x="0" y="7388"/>
                      <a:pt x="1829" y="9519"/>
                      <a:pt x="4085" y="9519"/>
                    </a:cubicBezTo>
                    <a:cubicBezTo>
                      <a:pt x="6342" y="9519"/>
                      <a:pt x="8170" y="7388"/>
                      <a:pt x="8170" y="4760"/>
                    </a:cubicBezTo>
                    <a:cubicBezTo>
                      <a:pt x="8170" y="2132"/>
                      <a:pt x="6342" y="0"/>
                      <a:pt x="4085"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6430632" y="3126552"/>
                <a:ext cx="430761" cy="501854"/>
              </a:xfrm>
              <a:custGeom>
                <a:avLst/>
                <a:gdLst/>
                <a:ahLst/>
                <a:cxnLst/>
                <a:rect l="l" t="t" r="r" b="b"/>
                <a:pathLst>
                  <a:path w="11852" h="13809" extrusionOk="0">
                    <a:moveTo>
                      <a:pt x="5926" y="1"/>
                    </a:moveTo>
                    <a:cubicBezTo>
                      <a:pt x="2654" y="1"/>
                      <a:pt x="0" y="3092"/>
                      <a:pt x="0" y="6905"/>
                    </a:cubicBezTo>
                    <a:cubicBezTo>
                      <a:pt x="0" y="10717"/>
                      <a:pt x="2654" y="13809"/>
                      <a:pt x="5926" y="13809"/>
                    </a:cubicBezTo>
                    <a:cubicBezTo>
                      <a:pt x="9198" y="13809"/>
                      <a:pt x="11852" y="10717"/>
                      <a:pt x="11852" y="6905"/>
                    </a:cubicBezTo>
                    <a:cubicBezTo>
                      <a:pt x="11852" y="3092"/>
                      <a:pt x="9198" y="1"/>
                      <a:pt x="5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2"/>
              <p:cNvSpPr/>
              <p:nvPr/>
            </p:nvSpPr>
            <p:spPr>
              <a:xfrm>
                <a:off x="6458474" y="3126552"/>
                <a:ext cx="430834" cy="501854"/>
              </a:xfrm>
              <a:custGeom>
                <a:avLst/>
                <a:gdLst/>
                <a:ahLst/>
                <a:cxnLst/>
                <a:rect l="l" t="t" r="r" b="b"/>
                <a:pathLst>
                  <a:path w="11854" h="13809" extrusionOk="0">
                    <a:moveTo>
                      <a:pt x="5926" y="1"/>
                    </a:moveTo>
                    <a:cubicBezTo>
                      <a:pt x="2654" y="1"/>
                      <a:pt x="1" y="3092"/>
                      <a:pt x="1" y="6905"/>
                    </a:cubicBezTo>
                    <a:cubicBezTo>
                      <a:pt x="1" y="10717"/>
                      <a:pt x="2654" y="13809"/>
                      <a:pt x="5926" y="13809"/>
                    </a:cubicBezTo>
                    <a:cubicBezTo>
                      <a:pt x="9200" y="13809"/>
                      <a:pt x="11854" y="10717"/>
                      <a:pt x="11854" y="6905"/>
                    </a:cubicBezTo>
                    <a:cubicBezTo>
                      <a:pt x="11854" y="3092"/>
                      <a:pt x="9200" y="1"/>
                      <a:pt x="59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2"/>
              <p:cNvSpPr/>
              <p:nvPr/>
            </p:nvSpPr>
            <p:spPr>
              <a:xfrm>
                <a:off x="6504853" y="3180597"/>
                <a:ext cx="338081" cy="393771"/>
              </a:xfrm>
              <a:custGeom>
                <a:avLst/>
                <a:gdLst/>
                <a:ahLst/>
                <a:cxnLst/>
                <a:rect l="l" t="t" r="r" b="b"/>
                <a:pathLst>
                  <a:path w="9302" h="10835" extrusionOk="0">
                    <a:moveTo>
                      <a:pt x="4650" y="1"/>
                    </a:moveTo>
                    <a:cubicBezTo>
                      <a:pt x="2083" y="1"/>
                      <a:pt x="1" y="2425"/>
                      <a:pt x="1" y="5418"/>
                    </a:cubicBezTo>
                    <a:cubicBezTo>
                      <a:pt x="1" y="8410"/>
                      <a:pt x="2083" y="10835"/>
                      <a:pt x="4650" y="10835"/>
                    </a:cubicBezTo>
                    <a:cubicBezTo>
                      <a:pt x="7220" y="10835"/>
                      <a:pt x="9302" y="8410"/>
                      <a:pt x="9302" y="5418"/>
                    </a:cubicBezTo>
                    <a:cubicBezTo>
                      <a:pt x="9302" y="2425"/>
                      <a:pt x="7220" y="1"/>
                      <a:pt x="465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708287" y="2838287"/>
                <a:ext cx="482334" cy="411651"/>
              </a:xfrm>
              <a:custGeom>
                <a:avLst/>
                <a:gdLst/>
                <a:ahLst/>
                <a:cxnLst/>
                <a:rect l="l" t="t" r="r" b="b"/>
                <a:pathLst>
                  <a:path w="13271" h="11327" extrusionOk="0">
                    <a:moveTo>
                      <a:pt x="13270" y="0"/>
                    </a:moveTo>
                    <a:lnTo>
                      <a:pt x="4858" y="6919"/>
                    </a:lnTo>
                    <a:lnTo>
                      <a:pt x="4447" y="4844"/>
                    </a:lnTo>
                    <a:lnTo>
                      <a:pt x="0" y="11326"/>
                    </a:lnTo>
                    <a:lnTo>
                      <a:pt x="4071" y="8048"/>
                    </a:lnTo>
                    <a:lnTo>
                      <a:pt x="4604" y="10736"/>
                    </a:lnTo>
                    <a:lnTo>
                      <a:pt x="132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6747507" y="3362211"/>
                <a:ext cx="669875" cy="155473"/>
              </a:xfrm>
              <a:custGeom>
                <a:avLst/>
                <a:gdLst/>
                <a:ahLst/>
                <a:cxnLst/>
                <a:rect l="l" t="t" r="r" b="b"/>
                <a:pathLst>
                  <a:path w="18431" h="4278" extrusionOk="0">
                    <a:moveTo>
                      <a:pt x="10280" y="1"/>
                    </a:moveTo>
                    <a:lnTo>
                      <a:pt x="1" y="1464"/>
                    </a:lnTo>
                    <a:lnTo>
                      <a:pt x="7337" y="2521"/>
                    </a:lnTo>
                    <a:lnTo>
                      <a:pt x="6160" y="4278"/>
                    </a:lnTo>
                    <a:lnTo>
                      <a:pt x="18430" y="2838"/>
                    </a:lnTo>
                    <a:lnTo>
                      <a:pt x="8756" y="2278"/>
                    </a:lnTo>
                    <a:lnTo>
                      <a:pt x="102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6702982" y="3556364"/>
                <a:ext cx="492947" cy="450865"/>
              </a:xfrm>
              <a:custGeom>
                <a:avLst/>
                <a:gdLst/>
                <a:ahLst/>
                <a:cxnLst/>
                <a:rect l="l" t="t" r="r" b="b"/>
                <a:pathLst>
                  <a:path w="13563" h="12406" extrusionOk="0">
                    <a:moveTo>
                      <a:pt x="1" y="1"/>
                    </a:moveTo>
                    <a:lnTo>
                      <a:pt x="8313" y="8473"/>
                    </a:lnTo>
                    <a:lnTo>
                      <a:pt x="6355" y="9270"/>
                    </a:lnTo>
                    <a:lnTo>
                      <a:pt x="13563" y="12406"/>
                    </a:lnTo>
                    <a:lnTo>
                      <a:pt x="9572" y="9030"/>
                    </a:lnTo>
                    <a:lnTo>
                      <a:pt x="12111" y="7997"/>
                    </a:lnTo>
                    <a:lnTo>
                      <a:pt x="1" y="1"/>
                    </a:lnTo>
                    <a:close/>
                    <a:moveTo>
                      <a:pt x="13563" y="12406"/>
                    </a:moveTo>
                    <a:lnTo>
                      <a:pt x="13563" y="12406"/>
                    </a:lnTo>
                    <a:lnTo>
                      <a:pt x="13563" y="124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8" name="Google Shape;1178;p42"/>
          <p:cNvGrpSpPr/>
          <p:nvPr/>
        </p:nvGrpSpPr>
        <p:grpSpPr>
          <a:xfrm flipH="1">
            <a:off x="398922" y="407564"/>
            <a:ext cx="751767" cy="768942"/>
            <a:chOff x="7456118" y="404913"/>
            <a:chExt cx="1058230" cy="1082407"/>
          </a:xfrm>
        </p:grpSpPr>
        <p:sp>
          <p:nvSpPr>
            <p:cNvPr id="1179" name="Google Shape;1179;p42"/>
            <p:cNvSpPr/>
            <p:nvPr/>
          </p:nvSpPr>
          <p:spPr>
            <a:xfrm>
              <a:off x="7456118" y="742985"/>
              <a:ext cx="366982" cy="569888"/>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rot="-642457">
              <a:off x="7607500" y="1054147"/>
              <a:ext cx="544665" cy="385937"/>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rot="-1062649">
              <a:off x="7612821" y="518732"/>
              <a:ext cx="835858" cy="561859"/>
            </a:xfrm>
            <a:custGeom>
              <a:avLst/>
              <a:gdLst/>
              <a:ahLst/>
              <a:cxnLst/>
              <a:rect l="l" t="t" r="r" b="b"/>
              <a:pathLst>
                <a:path w="17816" h="11418" extrusionOk="0">
                  <a:moveTo>
                    <a:pt x="17816" y="0"/>
                  </a:moveTo>
                  <a:lnTo>
                    <a:pt x="5511" y="5619"/>
                  </a:lnTo>
                  <a:lnTo>
                    <a:pt x="8374" y="6582"/>
                  </a:lnTo>
                  <a:lnTo>
                    <a:pt x="0" y="11418"/>
                  </a:lnTo>
                  <a:lnTo>
                    <a:pt x="12698" y="6502"/>
                  </a:lnTo>
                  <a:lnTo>
                    <a:pt x="10194" y="5728"/>
                  </a:lnTo>
                  <a:lnTo>
                    <a:pt x="17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2"/>
          <p:cNvGrpSpPr/>
          <p:nvPr/>
        </p:nvGrpSpPr>
        <p:grpSpPr>
          <a:xfrm flipH="1">
            <a:off x="7819655" y="407546"/>
            <a:ext cx="809512" cy="768974"/>
            <a:chOff x="545806" y="473415"/>
            <a:chExt cx="1047235" cy="994792"/>
          </a:xfrm>
        </p:grpSpPr>
        <p:sp>
          <p:nvSpPr>
            <p:cNvPr id="1183" name="Google Shape;1183;p42"/>
            <p:cNvSpPr/>
            <p:nvPr/>
          </p:nvSpPr>
          <p:spPr>
            <a:xfrm flipH="1">
              <a:off x="545806" y="800847"/>
              <a:ext cx="748119" cy="667360"/>
            </a:xfrm>
            <a:custGeom>
              <a:avLst/>
              <a:gdLst/>
              <a:ahLst/>
              <a:cxnLst/>
              <a:rect l="l" t="t" r="r" b="b"/>
              <a:pathLst>
                <a:path w="33798" h="33343" extrusionOk="0">
                  <a:moveTo>
                    <a:pt x="18796" y="1"/>
                  </a:moveTo>
                  <a:lnTo>
                    <a:pt x="8368" y="11390"/>
                  </a:lnTo>
                  <a:lnTo>
                    <a:pt x="17779" y="11119"/>
                  </a:lnTo>
                  <a:lnTo>
                    <a:pt x="9058" y="19983"/>
                  </a:lnTo>
                  <a:lnTo>
                    <a:pt x="15475" y="19983"/>
                  </a:lnTo>
                  <a:lnTo>
                    <a:pt x="1" y="33342"/>
                  </a:lnTo>
                  <a:lnTo>
                    <a:pt x="24760" y="19983"/>
                  </a:lnTo>
                  <a:lnTo>
                    <a:pt x="19400" y="19983"/>
                  </a:lnTo>
                  <a:lnTo>
                    <a:pt x="33798" y="6533"/>
                  </a:lnTo>
                  <a:lnTo>
                    <a:pt x="22298" y="6782"/>
                  </a:lnTo>
                  <a:lnTo>
                    <a:pt x="22298" y="6782"/>
                  </a:lnTo>
                  <a:lnTo>
                    <a:pt x="28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2"/>
            <p:cNvSpPr/>
            <p:nvPr/>
          </p:nvSpPr>
          <p:spPr>
            <a:xfrm flipH="1">
              <a:off x="1011122" y="473415"/>
              <a:ext cx="507403" cy="787946"/>
            </a:xfrm>
            <a:custGeom>
              <a:avLst/>
              <a:gdLst/>
              <a:ahLst/>
              <a:cxnLst/>
              <a:rect l="l" t="t" r="r" b="b"/>
              <a:pathLst>
                <a:path w="8790" h="13650" extrusionOk="0">
                  <a:moveTo>
                    <a:pt x="8789" y="0"/>
                  </a:moveTo>
                  <a:lnTo>
                    <a:pt x="1995" y="7847"/>
                  </a:lnTo>
                  <a:lnTo>
                    <a:pt x="4301" y="7604"/>
                  </a:lnTo>
                  <a:lnTo>
                    <a:pt x="1" y="13650"/>
                  </a:lnTo>
                  <a:lnTo>
                    <a:pt x="7292" y="6170"/>
                  </a:lnTo>
                  <a:lnTo>
                    <a:pt x="5299" y="6428"/>
                  </a:lnTo>
                  <a:lnTo>
                    <a:pt x="8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2"/>
            <p:cNvSpPr/>
            <p:nvPr/>
          </p:nvSpPr>
          <p:spPr>
            <a:xfrm rot="689295" flipH="1">
              <a:off x="1114631" y="1101445"/>
              <a:ext cx="451592" cy="314723"/>
            </a:xfrm>
            <a:custGeom>
              <a:avLst/>
              <a:gdLst/>
              <a:ahLst/>
              <a:cxnLst/>
              <a:rect l="l" t="t" r="r" b="b"/>
              <a:pathLst>
                <a:path w="19239" h="13408" extrusionOk="0">
                  <a:moveTo>
                    <a:pt x="19239" y="1"/>
                  </a:moveTo>
                  <a:lnTo>
                    <a:pt x="5853" y="6750"/>
                  </a:lnTo>
                  <a:lnTo>
                    <a:pt x="9068" y="7694"/>
                  </a:lnTo>
                  <a:lnTo>
                    <a:pt x="0" y="13408"/>
                  </a:lnTo>
                  <a:lnTo>
                    <a:pt x="13850" y="7420"/>
                  </a:lnTo>
                  <a:lnTo>
                    <a:pt x="11047" y="6670"/>
                  </a:lnTo>
                  <a:lnTo>
                    <a:pt x="19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778;p52">
            <a:extLst>
              <a:ext uri="{FF2B5EF4-FFF2-40B4-BE49-F238E27FC236}">
                <a16:creationId xmlns:a16="http://schemas.microsoft.com/office/drawing/2014/main" id="{902D5D96-A9B4-CC48-96DB-EEB3F0FF9866}"/>
              </a:ext>
            </a:extLst>
          </p:cNvPr>
          <p:cNvGrpSpPr/>
          <p:nvPr/>
        </p:nvGrpSpPr>
        <p:grpSpPr>
          <a:xfrm rot="1394179">
            <a:off x="7460884" y="1878744"/>
            <a:ext cx="1325087" cy="1877750"/>
            <a:chOff x="491767" y="2635325"/>
            <a:chExt cx="1229980" cy="1968677"/>
          </a:xfrm>
        </p:grpSpPr>
        <p:grpSp>
          <p:nvGrpSpPr>
            <p:cNvPr id="5" name="Google Shape;1779;p52">
              <a:extLst>
                <a:ext uri="{FF2B5EF4-FFF2-40B4-BE49-F238E27FC236}">
                  <a16:creationId xmlns:a16="http://schemas.microsoft.com/office/drawing/2014/main" id="{74D05BBE-2043-9B06-A902-8FF4F2315405}"/>
                </a:ext>
              </a:extLst>
            </p:cNvPr>
            <p:cNvGrpSpPr/>
            <p:nvPr/>
          </p:nvGrpSpPr>
          <p:grpSpPr>
            <a:xfrm>
              <a:off x="716090" y="2635325"/>
              <a:ext cx="581478" cy="1968677"/>
              <a:chOff x="4272540" y="2031300"/>
              <a:chExt cx="581478" cy="1968677"/>
            </a:xfrm>
          </p:grpSpPr>
          <p:sp>
            <p:nvSpPr>
              <p:cNvPr id="12" name="Google Shape;1780;p52">
                <a:extLst>
                  <a:ext uri="{FF2B5EF4-FFF2-40B4-BE49-F238E27FC236}">
                    <a16:creationId xmlns:a16="http://schemas.microsoft.com/office/drawing/2014/main" id="{B4D4F8A9-8E32-784D-865C-E704C96B4AA8}"/>
                  </a:ext>
                </a:extLst>
              </p:cNvPr>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81;p52">
                <a:extLst>
                  <a:ext uri="{FF2B5EF4-FFF2-40B4-BE49-F238E27FC236}">
                    <a16:creationId xmlns:a16="http://schemas.microsoft.com/office/drawing/2014/main" id="{228FCF30-92E7-CB76-1019-3753B8E11CE4}"/>
                  </a:ext>
                </a:extLst>
              </p:cNvPr>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82;p52">
                <a:extLst>
                  <a:ext uri="{FF2B5EF4-FFF2-40B4-BE49-F238E27FC236}">
                    <a16:creationId xmlns:a16="http://schemas.microsoft.com/office/drawing/2014/main" id="{656FB1F1-8B26-231F-7459-37B9EA12082A}"/>
                  </a:ext>
                </a:extLst>
              </p:cNvPr>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83;p52">
                <a:extLst>
                  <a:ext uri="{FF2B5EF4-FFF2-40B4-BE49-F238E27FC236}">
                    <a16:creationId xmlns:a16="http://schemas.microsoft.com/office/drawing/2014/main" id="{62DD29F8-9BD7-C2CE-886B-8E8528F63902}"/>
                  </a:ext>
                </a:extLst>
              </p:cNvPr>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84;p52">
                <a:extLst>
                  <a:ext uri="{FF2B5EF4-FFF2-40B4-BE49-F238E27FC236}">
                    <a16:creationId xmlns:a16="http://schemas.microsoft.com/office/drawing/2014/main" id="{E7E79FF3-F4C1-66F7-FF32-106854CCFAA6}"/>
                  </a:ext>
                </a:extLst>
              </p:cNvPr>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85;p52">
                <a:extLst>
                  <a:ext uri="{FF2B5EF4-FFF2-40B4-BE49-F238E27FC236}">
                    <a16:creationId xmlns:a16="http://schemas.microsoft.com/office/drawing/2014/main" id="{00B17226-9171-8E1E-24AC-3215086E5D02}"/>
                  </a:ext>
                </a:extLst>
              </p:cNvPr>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86;p52">
                <a:extLst>
                  <a:ext uri="{FF2B5EF4-FFF2-40B4-BE49-F238E27FC236}">
                    <a16:creationId xmlns:a16="http://schemas.microsoft.com/office/drawing/2014/main" id="{2C37A886-CC1F-513D-9B74-41F044D2C0FA}"/>
                  </a:ext>
                </a:extLst>
              </p:cNvPr>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87;p52">
                <a:extLst>
                  <a:ext uri="{FF2B5EF4-FFF2-40B4-BE49-F238E27FC236}">
                    <a16:creationId xmlns:a16="http://schemas.microsoft.com/office/drawing/2014/main" id="{7E9DD88C-9451-187A-2A8B-78A031A1CA8E}"/>
                  </a:ext>
                </a:extLst>
              </p:cNvPr>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88;p52">
                <a:extLst>
                  <a:ext uri="{FF2B5EF4-FFF2-40B4-BE49-F238E27FC236}">
                    <a16:creationId xmlns:a16="http://schemas.microsoft.com/office/drawing/2014/main" id="{4A54E47B-EF4D-9346-F67F-19E79B01C48F}"/>
                  </a:ext>
                </a:extLst>
              </p:cNvPr>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89;p52">
                <a:extLst>
                  <a:ext uri="{FF2B5EF4-FFF2-40B4-BE49-F238E27FC236}">
                    <a16:creationId xmlns:a16="http://schemas.microsoft.com/office/drawing/2014/main" id="{B386FB4A-BDE4-7142-D2DB-03C8EC353F48}"/>
                  </a:ext>
                </a:extLst>
              </p:cNvPr>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90;p52">
                <a:extLst>
                  <a:ext uri="{FF2B5EF4-FFF2-40B4-BE49-F238E27FC236}">
                    <a16:creationId xmlns:a16="http://schemas.microsoft.com/office/drawing/2014/main" id="{6EFAB337-1D55-1EB0-7C40-BBA0B431DA65}"/>
                  </a:ext>
                </a:extLst>
              </p:cNvPr>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91;p52">
                <a:extLst>
                  <a:ext uri="{FF2B5EF4-FFF2-40B4-BE49-F238E27FC236}">
                    <a16:creationId xmlns:a16="http://schemas.microsoft.com/office/drawing/2014/main" id="{D2D3DF7C-8110-463A-8981-B0B67E5A7D14}"/>
                  </a:ext>
                </a:extLst>
              </p:cNvPr>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2;p52">
                <a:extLst>
                  <a:ext uri="{FF2B5EF4-FFF2-40B4-BE49-F238E27FC236}">
                    <a16:creationId xmlns:a16="http://schemas.microsoft.com/office/drawing/2014/main" id="{3377002D-D2BF-4441-0185-49484F45BD43}"/>
                  </a:ext>
                </a:extLst>
              </p:cNvPr>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3;p52">
                <a:extLst>
                  <a:ext uri="{FF2B5EF4-FFF2-40B4-BE49-F238E27FC236}">
                    <a16:creationId xmlns:a16="http://schemas.microsoft.com/office/drawing/2014/main" id="{2C7987B5-023B-7C6C-2C0F-995D0755CFB3}"/>
                  </a:ext>
                </a:extLst>
              </p:cNvPr>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4;p52">
                <a:extLst>
                  <a:ext uri="{FF2B5EF4-FFF2-40B4-BE49-F238E27FC236}">
                    <a16:creationId xmlns:a16="http://schemas.microsoft.com/office/drawing/2014/main" id="{CAC3DA66-B3F6-6B9E-FBF7-227FD43E5FF9}"/>
                  </a:ext>
                </a:extLst>
              </p:cNvPr>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5;p52">
                <a:extLst>
                  <a:ext uri="{FF2B5EF4-FFF2-40B4-BE49-F238E27FC236}">
                    <a16:creationId xmlns:a16="http://schemas.microsoft.com/office/drawing/2014/main" id="{43C41F3A-5983-2EF7-35C2-F3025E90B4CF}"/>
                  </a:ext>
                </a:extLst>
              </p:cNvPr>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96;p52">
                <a:extLst>
                  <a:ext uri="{FF2B5EF4-FFF2-40B4-BE49-F238E27FC236}">
                    <a16:creationId xmlns:a16="http://schemas.microsoft.com/office/drawing/2014/main" id="{C34E3A38-1A09-30C2-2850-F829D1205192}"/>
                  </a:ext>
                </a:extLst>
              </p:cNvPr>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97;p52">
                <a:extLst>
                  <a:ext uri="{FF2B5EF4-FFF2-40B4-BE49-F238E27FC236}">
                    <a16:creationId xmlns:a16="http://schemas.microsoft.com/office/drawing/2014/main" id="{AE00441B-4F18-A087-2DF5-A2CF1C90CBDD}"/>
                  </a:ext>
                </a:extLst>
              </p:cNvPr>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98;p52">
                <a:extLst>
                  <a:ext uri="{FF2B5EF4-FFF2-40B4-BE49-F238E27FC236}">
                    <a16:creationId xmlns:a16="http://schemas.microsoft.com/office/drawing/2014/main" id="{9D86D019-351E-17C1-CC7A-4DB16FC036E6}"/>
                  </a:ext>
                </a:extLst>
              </p:cNvPr>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9;p52">
                <a:extLst>
                  <a:ext uri="{FF2B5EF4-FFF2-40B4-BE49-F238E27FC236}">
                    <a16:creationId xmlns:a16="http://schemas.microsoft.com/office/drawing/2014/main" id="{715B97AB-F973-A1F0-D0BF-CA7A6E538459}"/>
                  </a:ext>
                </a:extLst>
              </p:cNvPr>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00;p52">
                <a:extLst>
                  <a:ext uri="{FF2B5EF4-FFF2-40B4-BE49-F238E27FC236}">
                    <a16:creationId xmlns:a16="http://schemas.microsoft.com/office/drawing/2014/main" id="{0D6B9671-B19B-ED47-4B61-9D85EF4CFCD5}"/>
                  </a:ext>
                </a:extLst>
              </p:cNvPr>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01;p52">
                <a:extLst>
                  <a:ext uri="{FF2B5EF4-FFF2-40B4-BE49-F238E27FC236}">
                    <a16:creationId xmlns:a16="http://schemas.microsoft.com/office/drawing/2014/main" id="{686926D3-89A9-CF48-A9FC-F6D015F064EC}"/>
                  </a:ext>
                </a:extLst>
              </p:cNvPr>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02;p52">
                <a:extLst>
                  <a:ext uri="{FF2B5EF4-FFF2-40B4-BE49-F238E27FC236}">
                    <a16:creationId xmlns:a16="http://schemas.microsoft.com/office/drawing/2014/main" id="{232B1D8B-8C4E-2BC7-CC33-46E793A7FF9C}"/>
                  </a:ext>
                </a:extLst>
              </p:cNvPr>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03;p52">
                <a:extLst>
                  <a:ext uri="{FF2B5EF4-FFF2-40B4-BE49-F238E27FC236}">
                    <a16:creationId xmlns:a16="http://schemas.microsoft.com/office/drawing/2014/main" id="{ED3BC97E-982B-E66F-80D9-F79DE69389D7}"/>
                  </a:ext>
                </a:extLst>
              </p:cNvPr>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04;p52">
                <a:extLst>
                  <a:ext uri="{FF2B5EF4-FFF2-40B4-BE49-F238E27FC236}">
                    <a16:creationId xmlns:a16="http://schemas.microsoft.com/office/drawing/2014/main" id="{D16E4FCD-5B0E-2C76-E4FD-64498C39A122}"/>
                  </a:ext>
                </a:extLst>
              </p:cNvPr>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05;p52">
                <a:extLst>
                  <a:ext uri="{FF2B5EF4-FFF2-40B4-BE49-F238E27FC236}">
                    <a16:creationId xmlns:a16="http://schemas.microsoft.com/office/drawing/2014/main" id="{051290F2-4BAD-888F-FE8D-443FDFED51B0}"/>
                  </a:ext>
                </a:extLst>
              </p:cNvPr>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06;p52">
                <a:extLst>
                  <a:ext uri="{FF2B5EF4-FFF2-40B4-BE49-F238E27FC236}">
                    <a16:creationId xmlns:a16="http://schemas.microsoft.com/office/drawing/2014/main" id="{2B169F87-4423-B640-A18F-43F91D6307C5}"/>
                  </a:ext>
                </a:extLst>
              </p:cNvPr>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07;p52">
                <a:extLst>
                  <a:ext uri="{FF2B5EF4-FFF2-40B4-BE49-F238E27FC236}">
                    <a16:creationId xmlns:a16="http://schemas.microsoft.com/office/drawing/2014/main" id="{C2C80740-9DE6-ED4D-E891-9C6F9ED5F599}"/>
                  </a:ext>
                </a:extLst>
              </p:cNvPr>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08;p52">
                <a:extLst>
                  <a:ext uri="{FF2B5EF4-FFF2-40B4-BE49-F238E27FC236}">
                    <a16:creationId xmlns:a16="http://schemas.microsoft.com/office/drawing/2014/main" id="{BC902C08-5A1E-B662-7177-F251AE00A62D}"/>
                  </a:ext>
                </a:extLst>
              </p:cNvPr>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09;p52">
                <a:extLst>
                  <a:ext uri="{FF2B5EF4-FFF2-40B4-BE49-F238E27FC236}">
                    <a16:creationId xmlns:a16="http://schemas.microsoft.com/office/drawing/2014/main" id="{CAC0F2A4-9A0D-438A-DEF2-ABF7402C0976}"/>
                  </a:ext>
                </a:extLst>
              </p:cNvPr>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10;p52">
                <a:extLst>
                  <a:ext uri="{FF2B5EF4-FFF2-40B4-BE49-F238E27FC236}">
                    <a16:creationId xmlns:a16="http://schemas.microsoft.com/office/drawing/2014/main" id="{70C7935A-08C3-3DD8-1156-2C5E0A65F4D4}"/>
                  </a:ext>
                </a:extLst>
              </p:cNvPr>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11;p52">
                <a:extLst>
                  <a:ext uri="{FF2B5EF4-FFF2-40B4-BE49-F238E27FC236}">
                    <a16:creationId xmlns:a16="http://schemas.microsoft.com/office/drawing/2014/main" id="{80AB7CA8-5150-D2F8-2FAD-3FF7AC628615}"/>
                  </a:ext>
                </a:extLst>
              </p:cNvPr>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12;p52">
                <a:extLst>
                  <a:ext uri="{FF2B5EF4-FFF2-40B4-BE49-F238E27FC236}">
                    <a16:creationId xmlns:a16="http://schemas.microsoft.com/office/drawing/2014/main" id="{F0235E4D-FF6E-A00A-40B2-20D3FCB6FA3F}"/>
                  </a:ext>
                </a:extLst>
              </p:cNvPr>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13;p52">
                <a:extLst>
                  <a:ext uri="{FF2B5EF4-FFF2-40B4-BE49-F238E27FC236}">
                    <a16:creationId xmlns:a16="http://schemas.microsoft.com/office/drawing/2014/main" id="{4C204588-5456-09D5-6763-DE2DF738CCF2}"/>
                  </a:ext>
                </a:extLst>
              </p:cNvPr>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14;p52">
                <a:extLst>
                  <a:ext uri="{FF2B5EF4-FFF2-40B4-BE49-F238E27FC236}">
                    <a16:creationId xmlns:a16="http://schemas.microsoft.com/office/drawing/2014/main" id="{6EE5155B-2D66-D120-F24F-AF892162C485}"/>
                  </a:ext>
                </a:extLst>
              </p:cNvPr>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15;p52">
                <a:extLst>
                  <a:ext uri="{FF2B5EF4-FFF2-40B4-BE49-F238E27FC236}">
                    <a16:creationId xmlns:a16="http://schemas.microsoft.com/office/drawing/2014/main" id="{160B92A8-2B5F-F49C-FBCB-09B085AC0811}"/>
                  </a:ext>
                </a:extLst>
              </p:cNvPr>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16;p52">
                <a:extLst>
                  <a:ext uri="{FF2B5EF4-FFF2-40B4-BE49-F238E27FC236}">
                    <a16:creationId xmlns:a16="http://schemas.microsoft.com/office/drawing/2014/main" id="{D03BCD5C-B047-8DD8-845C-ED3FF5140A25}"/>
                  </a:ext>
                </a:extLst>
              </p:cNvPr>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7;p52">
                <a:extLst>
                  <a:ext uri="{FF2B5EF4-FFF2-40B4-BE49-F238E27FC236}">
                    <a16:creationId xmlns:a16="http://schemas.microsoft.com/office/drawing/2014/main" id="{904D00C3-3BAC-057D-1E68-E296EB5234E7}"/>
                  </a:ext>
                </a:extLst>
              </p:cNvPr>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18;p52">
                <a:extLst>
                  <a:ext uri="{FF2B5EF4-FFF2-40B4-BE49-F238E27FC236}">
                    <a16:creationId xmlns:a16="http://schemas.microsoft.com/office/drawing/2014/main" id="{BDA4ADF1-F489-9AE2-9865-8032D4E6C8E6}"/>
                  </a:ext>
                </a:extLst>
              </p:cNvPr>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9;p52">
                <a:extLst>
                  <a:ext uri="{FF2B5EF4-FFF2-40B4-BE49-F238E27FC236}">
                    <a16:creationId xmlns:a16="http://schemas.microsoft.com/office/drawing/2014/main" id="{E07C55AB-1CAE-6849-9256-0BE9613A4462}"/>
                  </a:ext>
                </a:extLst>
              </p:cNvPr>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20;p52">
                <a:extLst>
                  <a:ext uri="{FF2B5EF4-FFF2-40B4-BE49-F238E27FC236}">
                    <a16:creationId xmlns:a16="http://schemas.microsoft.com/office/drawing/2014/main" id="{2A958D8C-4416-4E61-CB50-6BD95DBC390B}"/>
                  </a:ext>
                </a:extLst>
              </p:cNvPr>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21;p52">
                <a:extLst>
                  <a:ext uri="{FF2B5EF4-FFF2-40B4-BE49-F238E27FC236}">
                    <a16:creationId xmlns:a16="http://schemas.microsoft.com/office/drawing/2014/main" id="{57D89754-CFA8-2278-8A10-63E29AA8A7E9}"/>
                  </a:ext>
                </a:extLst>
              </p:cNvPr>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22;p52">
                <a:extLst>
                  <a:ext uri="{FF2B5EF4-FFF2-40B4-BE49-F238E27FC236}">
                    <a16:creationId xmlns:a16="http://schemas.microsoft.com/office/drawing/2014/main" id="{D0F7F189-4907-395F-7590-8FF8078462E0}"/>
                  </a:ext>
                </a:extLst>
              </p:cNvPr>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23;p52">
                <a:extLst>
                  <a:ext uri="{FF2B5EF4-FFF2-40B4-BE49-F238E27FC236}">
                    <a16:creationId xmlns:a16="http://schemas.microsoft.com/office/drawing/2014/main" id="{95858E20-175C-BA6E-17D2-1002AF6D32E6}"/>
                  </a:ext>
                </a:extLst>
              </p:cNvPr>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24;p52">
                <a:extLst>
                  <a:ext uri="{FF2B5EF4-FFF2-40B4-BE49-F238E27FC236}">
                    <a16:creationId xmlns:a16="http://schemas.microsoft.com/office/drawing/2014/main" id="{C4EB3333-11FC-EB49-CC5E-A4C05D89CC16}"/>
                  </a:ext>
                </a:extLst>
              </p:cNvPr>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25;p52">
                <a:extLst>
                  <a:ext uri="{FF2B5EF4-FFF2-40B4-BE49-F238E27FC236}">
                    <a16:creationId xmlns:a16="http://schemas.microsoft.com/office/drawing/2014/main" id="{1644B30E-7580-B5A4-D776-16A01585D03C}"/>
                  </a:ext>
                </a:extLst>
              </p:cNvPr>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26;p52">
                <a:extLst>
                  <a:ext uri="{FF2B5EF4-FFF2-40B4-BE49-F238E27FC236}">
                    <a16:creationId xmlns:a16="http://schemas.microsoft.com/office/drawing/2014/main" id="{59EF3212-0DB9-E8FF-35AF-DD15A48B1142}"/>
                  </a:ext>
                </a:extLst>
              </p:cNvPr>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27;p52">
                <a:extLst>
                  <a:ext uri="{FF2B5EF4-FFF2-40B4-BE49-F238E27FC236}">
                    <a16:creationId xmlns:a16="http://schemas.microsoft.com/office/drawing/2014/main" id="{BD4B2432-B111-C560-3D7D-60EEF58004E2}"/>
                  </a:ext>
                </a:extLst>
              </p:cNvPr>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28;p52">
                <a:extLst>
                  <a:ext uri="{FF2B5EF4-FFF2-40B4-BE49-F238E27FC236}">
                    <a16:creationId xmlns:a16="http://schemas.microsoft.com/office/drawing/2014/main" id="{E358B6F2-30A9-1579-6C9D-D2AA61872420}"/>
                  </a:ext>
                </a:extLst>
              </p:cNvPr>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9;p52">
                <a:extLst>
                  <a:ext uri="{FF2B5EF4-FFF2-40B4-BE49-F238E27FC236}">
                    <a16:creationId xmlns:a16="http://schemas.microsoft.com/office/drawing/2014/main" id="{985D6EBE-1421-9C5F-B6B5-D9FA0D23ADD5}"/>
                  </a:ext>
                </a:extLst>
              </p:cNvPr>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30;p52">
                <a:extLst>
                  <a:ext uri="{FF2B5EF4-FFF2-40B4-BE49-F238E27FC236}">
                    <a16:creationId xmlns:a16="http://schemas.microsoft.com/office/drawing/2014/main" id="{D41037E6-FCD9-5BB0-7713-D556E900E323}"/>
                  </a:ext>
                </a:extLst>
              </p:cNvPr>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31;p52">
                <a:extLst>
                  <a:ext uri="{FF2B5EF4-FFF2-40B4-BE49-F238E27FC236}">
                    <a16:creationId xmlns:a16="http://schemas.microsoft.com/office/drawing/2014/main" id="{83601185-9235-454A-4BAD-2F75DDA17181}"/>
                  </a:ext>
                </a:extLst>
              </p:cNvPr>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832;p52">
                <a:extLst>
                  <a:ext uri="{FF2B5EF4-FFF2-40B4-BE49-F238E27FC236}">
                    <a16:creationId xmlns:a16="http://schemas.microsoft.com/office/drawing/2014/main" id="{461B3629-123A-46E2-4962-F928E5C241BA}"/>
                  </a:ext>
                </a:extLst>
              </p:cNvPr>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833;p52">
                <a:extLst>
                  <a:ext uri="{FF2B5EF4-FFF2-40B4-BE49-F238E27FC236}">
                    <a16:creationId xmlns:a16="http://schemas.microsoft.com/office/drawing/2014/main" id="{9B6959A9-ED79-8A23-CB84-AA8F0CE8465B}"/>
                  </a:ext>
                </a:extLst>
              </p:cNvPr>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834;p52">
                <a:extLst>
                  <a:ext uri="{FF2B5EF4-FFF2-40B4-BE49-F238E27FC236}">
                    <a16:creationId xmlns:a16="http://schemas.microsoft.com/office/drawing/2014/main" id="{F5BBEECD-B7E8-C7AD-78FA-9880F27CFDF1}"/>
                  </a:ext>
                </a:extLst>
              </p:cNvPr>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835;p52">
                <a:extLst>
                  <a:ext uri="{FF2B5EF4-FFF2-40B4-BE49-F238E27FC236}">
                    <a16:creationId xmlns:a16="http://schemas.microsoft.com/office/drawing/2014/main" id="{6234A862-BA98-05C6-B266-4307F454F3A4}"/>
                  </a:ext>
                </a:extLst>
              </p:cNvPr>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836;p52">
                <a:extLst>
                  <a:ext uri="{FF2B5EF4-FFF2-40B4-BE49-F238E27FC236}">
                    <a16:creationId xmlns:a16="http://schemas.microsoft.com/office/drawing/2014/main" id="{2723AF18-EBD3-2971-0A22-78DC227C21CC}"/>
                  </a:ext>
                </a:extLst>
              </p:cNvPr>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837;p52">
                <a:extLst>
                  <a:ext uri="{FF2B5EF4-FFF2-40B4-BE49-F238E27FC236}">
                    <a16:creationId xmlns:a16="http://schemas.microsoft.com/office/drawing/2014/main" id="{DEE86F6C-7456-3240-394B-7F5FA82C173B}"/>
                  </a:ext>
                </a:extLst>
              </p:cNvPr>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838;p52">
                <a:extLst>
                  <a:ext uri="{FF2B5EF4-FFF2-40B4-BE49-F238E27FC236}">
                    <a16:creationId xmlns:a16="http://schemas.microsoft.com/office/drawing/2014/main" id="{094E342C-4CC2-BB14-887C-4D7A8A440F5B}"/>
                  </a:ext>
                </a:extLst>
              </p:cNvPr>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839;p52">
                <a:extLst>
                  <a:ext uri="{FF2B5EF4-FFF2-40B4-BE49-F238E27FC236}">
                    <a16:creationId xmlns:a16="http://schemas.microsoft.com/office/drawing/2014/main" id="{75FCE557-F7BD-A0D1-11F0-0890616E1E8C}"/>
                  </a:ext>
                </a:extLst>
              </p:cNvPr>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840;p52">
                <a:extLst>
                  <a:ext uri="{FF2B5EF4-FFF2-40B4-BE49-F238E27FC236}">
                    <a16:creationId xmlns:a16="http://schemas.microsoft.com/office/drawing/2014/main" id="{BC1C9FFD-6C2F-78F9-D81E-915E770B0E6B}"/>
                  </a:ext>
                </a:extLst>
              </p:cNvPr>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841;p52">
                <a:extLst>
                  <a:ext uri="{FF2B5EF4-FFF2-40B4-BE49-F238E27FC236}">
                    <a16:creationId xmlns:a16="http://schemas.microsoft.com/office/drawing/2014/main" id="{92068F52-9396-7AD4-9DE4-4EFC881002C7}"/>
                  </a:ext>
                </a:extLst>
              </p:cNvPr>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842;p52">
                <a:extLst>
                  <a:ext uri="{FF2B5EF4-FFF2-40B4-BE49-F238E27FC236}">
                    <a16:creationId xmlns:a16="http://schemas.microsoft.com/office/drawing/2014/main" id="{2741C786-C505-9A5E-74AC-DD9C2B376685}"/>
                  </a:ext>
                </a:extLst>
              </p:cNvPr>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843;p52">
                <a:extLst>
                  <a:ext uri="{FF2B5EF4-FFF2-40B4-BE49-F238E27FC236}">
                    <a16:creationId xmlns:a16="http://schemas.microsoft.com/office/drawing/2014/main" id="{2DDF331E-E892-5652-4495-C68FBE83AF70}"/>
                  </a:ext>
                </a:extLst>
              </p:cNvPr>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844;p52">
                <a:extLst>
                  <a:ext uri="{FF2B5EF4-FFF2-40B4-BE49-F238E27FC236}">
                    <a16:creationId xmlns:a16="http://schemas.microsoft.com/office/drawing/2014/main" id="{5E1F9E61-BAC8-6F79-2FAF-33A21737E601}"/>
                  </a:ext>
                </a:extLst>
              </p:cNvPr>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845;p52">
                <a:extLst>
                  <a:ext uri="{FF2B5EF4-FFF2-40B4-BE49-F238E27FC236}">
                    <a16:creationId xmlns:a16="http://schemas.microsoft.com/office/drawing/2014/main" id="{26B01650-A4DE-9B7F-61B7-3CDA38B1D7EB}"/>
                  </a:ext>
                </a:extLst>
              </p:cNvPr>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846;p52">
                <a:extLst>
                  <a:ext uri="{FF2B5EF4-FFF2-40B4-BE49-F238E27FC236}">
                    <a16:creationId xmlns:a16="http://schemas.microsoft.com/office/drawing/2014/main" id="{D5D1EECB-393C-99F9-C2EF-5942CE7EF58B}"/>
                  </a:ext>
                </a:extLst>
              </p:cNvPr>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847;p52">
                <a:extLst>
                  <a:ext uri="{FF2B5EF4-FFF2-40B4-BE49-F238E27FC236}">
                    <a16:creationId xmlns:a16="http://schemas.microsoft.com/office/drawing/2014/main" id="{5CBA2E18-159B-42B0-9AE3-5825E52E3847}"/>
                  </a:ext>
                </a:extLst>
              </p:cNvPr>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848;p52">
                <a:extLst>
                  <a:ext uri="{FF2B5EF4-FFF2-40B4-BE49-F238E27FC236}">
                    <a16:creationId xmlns:a16="http://schemas.microsoft.com/office/drawing/2014/main" id="{CA6E54CB-C0AD-4ADC-06AD-AC29C9E8032A}"/>
                  </a:ext>
                </a:extLst>
              </p:cNvPr>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849;p52">
                <a:extLst>
                  <a:ext uri="{FF2B5EF4-FFF2-40B4-BE49-F238E27FC236}">
                    <a16:creationId xmlns:a16="http://schemas.microsoft.com/office/drawing/2014/main" id="{01225361-55CF-DE6F-170C-20D8E37BA2EB}"/>
                  </a:ext>
                </a:extLst>
              </p:cNvPr>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850;p52">
                <a:extLst>
                  <a:ext uri="{FF2B5EF4-FFF2-40B4-BE49-F238E27FC236}">
                    <a16:creationId xmlns:a16="http://schemas.microsoft.com/office/drawing/2014/main" id="{35EE705D-C23E-A004-7734-86A98601E70E}"/>
                  </a:ext>
                </a:extLst>
              </p:cNvPr>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851;p52">
                <a:extLst>
                  <a:ext uri="{FF2B5EF4-FFF2-40B4-BE49-F238E27FC236}">
                    <a16:creationId xmlns:a16="http://schemas.microsoft.com/office/drawing/2014/main" id="{12E65A84-9FA9-8629-72C5-A5C366B679DD}"/>
                  </a:ext>
                </a:extLst>
              </p:cNvPr>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852;p52">
                <a:extLst>
                  <a:ext uri="{FF2B5EF4-FFF2-40B4-BE49-F238E27FC236}">
                    <a16:creationId xmlns:a16="http://schemas.microsoft.com/office/drawing/2014/main" id="{EE97EBC9-0B86-CFD1-267F-89D275B1FA95}"/>
                  </a:ext>
                </a:extLst>
              </p:cNvPr>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853;p52">
                <a:extLst>
                  <a:ext uri="{FF2B5EF4-FFF2-40B4-BE49-F238E27FC236}">
                    <a16:creationId xmlns:a16="http://schemas.microsoft.com/office/drawing/2014/main" id="{B01F2AA8-E55F-DFAC-27DF-D9DC1B0B7E65}"/>
                  </a:ext>
                </a:extLst>
              </p:cNvPr>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854;p52">
                <a:extLst>
                  <a:ext uri="{FF2B5EF4-FFF2-40B4-BE49-F238E27FC236}">
                    <a16:creationId xmlns:a16="http://schemas.microsoft.com/office/drawing/2014/main" id="{C211D9CE-2B78-5FB6-AD42-00390D0D1BA2}"/>
                  </a:ext>
                </a:extLst>
              </p:cNvPr>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855;p52">
                <a:extLst>
                  <a:ext uri="{FF2B5EF4-FFF2-40B4-BE49-F238E27FC236}">
                    <a16:creationId xmlns:a16="http://schemas.microsoft.com/office/drawing/2014/main" id="{A36E7C53-CDDC-0FF4-B412-918B07B121F1}"/>
                  </a:ext>
                </a:extLst>
              </p:cNvPr>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856;p52">
                <a:extLst>
                  <a:ext uri="{FF2B5EF4-FFF2-40B4-BE49-F238E27FC236}">
                    <a16:creationId xmlns:a16="http://schemas.microsoft.com/office/drawing/2014/main" id="{E46A6611-9343-FA85-94AE-360A0750EB6F}"/>
                  </a:ext>
                </a:extLst>
              </p:cNvPr>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857;p52">
                <a:extLst>
                  <a:ext uri="{FF2B5EF4-FFF2-40B4-BE49-F238E27FC236}">
                    <a16:creationId xmlns:a16="http://schemas.microsoft.com/office/drawing/2014/main" id="{4FFB26FF-C439-4ED6-3D0E-5B69FA36AA1D}"/>
                  </a:ext>
                </a:extLst>
              </p:cNvPr>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858;p52">
                <a:extLst>
                  <a:ext uri="{FF2B5EF4-FFF2-40B4-BE49-F238E27FC236}">
                    <a16:creationId xmlns:a16="http://schemas.microsoft.com/office/drawing/2014/main" id="{DD2E0C7C-9E4A-2D51-C280-B2704C3A7E82}"/>
                  </a:ext>
                </a:extLst>
              </p:cNvPr>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859;p52">
                <a:extLst>
                  <a:ext uri="{FF2B5EF4-FFF2-40B4-BE49-F238E27FC236}">
                    <a16:creationId xmlns:a16="http://schemas.microsoft.com/office/drawing/2014/main" id="{8E733A8D-B05F-BB3B-D163-B0A683DFA466}"/>
                  </a:ext>
                </a:extLst>
              </p:cNvPr>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860;p52">
                <a:extLst>
                  <a:ext uri="{FF2B5EF4-FFF2-40B4-BE49-F238E27FC236}">
                    <a16:creationId xmlns:a16="http://schemas.microsoft.com/office/drawing/2014/main" id="{0F0AD61A-A0C0-74AA-AB85-2B9E4E5C4166}"/>
                  </a:ext>
                </a:extLst>
              </p:cNvPr>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861;p52">
                <a:extLst>
                  <a:ext uri="{FF2B5EF4-FFF2-40B4-BE49-F238E27FC236}">
                    <a16:creationId xmlns:a16="http://schemas.microsoft.com/office/drawing/2014/main" id="{E2F0F02D-4089-0E4E-1DE1-3A03A7F3DE27}"/>
                  </a:ext>
                </a:extLst>
              </p:cNvPr>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862;p52">
                <a:extLst>
                  <a:ext uri="{FF2B5EF4-FFF2-40B4-BE49-F238E27FC236}">
                    <a16:creationId xmlns:a16="http://schemas.microsoft.com/office/drawing/2014/main" id="{33C1F628-DA55-9F4D-628B-C6438AA4FF8C}"/>
                  </a:ext>
                </a:extLst>
              </p:cNvPr>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863;p52">
                <a:extLst>
                  <a:ext uri="{FF2B5EF4-FFF2-40B4-BE49-F238E27FC236}">
                    <a16:creationId xmlns:a16="http://schemas.microsoft.com/office/drawing/2014/main" id="{9BB36686-CFA2-BEEA-E684-041DB36B2CB1}"/>
                  </a:ext>
                </a:extLst>
              </p:cNvPr>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864;p52">
                <a:extLst>
                  <a:ext uri="{FF2B5EF4-FFF2-40B4-BE49-F238E27FC236}">
                    <a16:creationId xmlns:a16="http://schemas.microsoft.com/office/drawing/2014/main" id="{5B9846CF-A537-F5A4-D5D8-4B2F42B012D8}"/>
                  </a:ext>
                </a:extLst>
              </p:cNvPr>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865;p52">
                <a:extLst>
                  <a:ext uri="{FF2B5EF4-FFF2-40B4-BE49-F238E27FC236}">
                    <a16:creationId xmlns:a16="http://schemas.microsoft.com/office/drawing/2014/main" id="{5FB47E9F-006D-6576-C15F-8C0D48AA5BB8}"/>
                  </a:ext>
                </a:extLst>
              </p:cNvPr>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866;p52">
                <a:extLst>
                  <a:ext uri="{FF2B5EF4-FFF2-40B4-BE49-F238E27FC236}">
                    <a16:creationId xmlns:a16="http://schemas.microsoft.com/office/drawing/2014/main" id="{21455F75-9A28-58E9-BF6F-F84AAC4BDF17}"/>
                  </a:ext>
                </a:extLst>
              </p:cNvPr>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867;p52">
                <a:extLst>
                  <a:ext uri="{FF2B5EF4-FFF2-40B4-BE49-F238E27FC236}">
                    <a16:creationId xmlns:a16="http://schemas.microsoft.com/office/drawing/2014/main" id="{5CE3ECAD-2FC5-4D6D-CFB4-26CB29F4BF88}"/>
                  </a:ext>
                </a:extLst>
              </p:cNvPr>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868;p52">
                <a:extLst>
                  <a:ext uri="{FF2B5EF4-FFF2-40B4-BE49-F238E27FC236}">
                    <a16:creationId xmlns:a16="http://schemas.microsoft.com/office/drawing/2014/main" id="{4A128DFD-0F9D-5DD2-BCF9-F0A8BC35C25F}"/>
                  </a:ext>
                </a:extLst>
              </p:cNvPr>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869;p52">
                <a:extLst>
                  <a:ext uri="{FF2B5EF4-FFF2-40B4-BE49-F238E27FC236}">
                    <a16:creationId xmlns:a16="http://schemas.microsoft.com/office/drawing/2014/main" id="{8789B5FA-B829-FE30-E214-E6BFA5F9C777}"/>
                  </a:ext>
                </a:extLst>
              </p:cNvPr>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870;p52">
                <a:extLst>
                  <a:ext uri="{FF2B5EF4-FFF2-40B4-BE49-F238E27FC236}">
                    <a16:creationId xmlns:a16="http://schemas.microsoft.com/office/drawing/2014/main" id="{AD0E1601-9EE1-A3DA-D7B4-006A7DB033BE}"/>
                  </a:ext>
                </a:extLst>
              </p:cNvPr>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871;p52">
                <a:extLst>
                  <a:ext uri="{FF2B5EF4-FFF2-40B4-BE49-F238E27FC236}">
                    <a16:creationId xmlns:a16="http://schemas.microsoft.com/office/drawing/2014/main" id="{FF9D6760-D024-3B25-1E73-3942D055D014}"/>
                  </a:ext>
                </a:extLst>
              </p:cNvPr>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872;p52">
                <a:extLst>
                  <a:ext uri="{FF2B5EF4-FFF2-40B4-BE49-F238E27FC236}">
                    <a16:creationId xmlns:a16="http://schemas.microsoft.com/office/drawing/2014/main" id="{53DDF451-BA2B-1B90-8195-529123EA7EDA}"/>
                  </a:ext>
                </a:extLst>
              </p:cNvPr>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873;p52">
                <a:extLst>
                  <a:ext uri="{FF2B5EF4-FFF2-40B4-BE49-F238E27FC236}">
                    <a16:creationId xmlns:a16="http://schemas.microsoft.com/office/drawing/2014/main" id="{47189180-274C-E8E0-88B5-35B4E3B5416A}"/>
                  </a:ext>
                </a:extLst>
              </p:cNvPr>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874;p52">
                <a:extLst>
                  <a:ext uri="{FF2B5EF4-FFF2-40B4-BE49-F238E27FC236}">
                    <a16:creationId xmlns:a16="http://schemas.microsoft.com/office/drawing/2014/main" id="{3EC13E3F-5A41-241C-07B5-4D1AD7EEA84A}"/>
                  </a:ext>
                </a:extLst>
              </p:cNvPr>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875;p52">
                <a:extLst>
                  <a:ext uri="{FF2B5EF4-FFF2-40B4-BE49-F238E27FC236}">
                    <a16:creationId xmlns:a16="http://schemas.microsoft.com/office/drawing/2014/main" id="{4E081D8C-5D86-6004-3149-C0C0039FFF14}"/>
                  </a:ext>
                </a:extLst>
              </p:cNvPr>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876;p52">
                <a:extLst>
                  <a:ext uri="{FF2B5EF4-FFF2-40B4-BE49-F238E27FC236}">
                    <a16:creationId xmlns:a16="http://schemas.microsoft.com/office/drawing/2014/main" id="{0C8D484D-47C1-06A6-62D0-9970DCECAC70}"/>
                  </a:ext>
                </a:extLst>
              </p:cNvPr>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877;p52">
                <a:extLst>
                  <a:ext uri="{FF2B5EF4-FFF2-40B4-BE49-F238E27FC236}">
                    <a16:creationId xmlns:a16="http://schemas.microsoft.com/office/drawing/2014/main" id="{27CB23F3-2FE1-3F9F-0526-42967A8C30DC}"/>
                  </a:ext>
                </a:extLst>
              </p:cNvPr>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878;p52">
                <a:extLst>
                  <a:ext uri="{FF2B5EF4-FFF2-40B4-BE49-F238E27FC236}">
                    <a16:creationId xmlns:a16="http://schemas.microsoft.com/office/drawing/2014/main" id="{FFDD1D53-048D-DDFD-53AF-06106EEF52A1}"/>
                  </a:ext>
                </a:extLst>
              </p:cNvPr>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879;p52">
                <a:extLst>
                  <a:ext uri="{FF2B5EF4-FFF2-40B4-BE49-F238E27FC236}">
                    <a16:creationId xmlns:a16="http://schemas.microsoft.com/office/drawing/2014/main" id="{34C08085-5280-4E98-D85C-04506BF71723}"/>
                  </a:ext>
                </a:extLst>
              </p:cNvPr>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880;p52">
                <a:extLst>
                  <a:ext uri="{FF2B5EF4-FFF2-40B4-BE49-F238E27FC236}">
                    <a16:creationId xmlns:a16="http://schemas.microsoft.com/office/drawing/2014/main" id="{A6504118-E9DD-E0E9-B700-5CCF8A4D0A5A}"/>
                  </a:ext>
                </a:extLst>
              </p:cNvPr>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881;p52">
                <a:extLst>
                  <a:ext uri="{FF2B5EF4-FFF2-40B4-BE49-F238E27FC236}">
                    <a16:creationId xmlns:a16="http://schemas.microsoft.com/office/drawing/2014/main" id="{3CD4D418-E848-264B-9C58-3D5263C8FE79}"/>
                  </a:ext>
                </a:extLst>
              </p:cNvPr>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882;p52">
                <a:extLst>
                  <a:ext uri="{FF2B5EF4-FFF2-40B4-BE49-F238E27FC236}">
                    <a16:creationId xmlns:a16="http://schemas.microsoft.com/office/drawing/2014/main" id="{FDE38267-B356-3699-F8F7-28B0D0A276EF}"/>
                  </a:ext>
                </a:extLst>
              </p:cNvPr>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883;p52">
                <a:extLst>
                  <a:ext uri="{FF2B5EF4-FFF2-40B4-BE49-F238E27FC236}">
                    <a16:creationId xmlns:a16="http://schemas.microsoft.com/office/drawing/2014/main" id="{EA879AEA-2717-96B4-0230-E0E9F6E4496A}"/>
                  </a:ext>
                </a:extLst>
              </p:cNvPr>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884;p52">
                <a:extLst>
                  <a:ext uri="{FF2B5EF4-FFF2-40B4-BE49-F238E27FC236}">
                    <a16:creationId xmlns:a16="http://schemas.microsoft.com/office/drawing/2014/main" id="{4EBE49F2-784B-8A61-4F71-DA0F1A000FA7}"/>
                  </a:ext>
                </a:extLst>
              </p:cNvPr>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885;p52">
                <a:extLst>
                  <a:ext uri="{FF2B5EF4-FFF2-40B4-BE49-F238E27FC236}">
                    <a16:creationId xmlns:a16="http://schemas.microsoft.com/office/drawing/2014/main" id="{A52E05EB-DD3A-C79B-43F9-F81A1ABBC008}"/>
                  </a:ext>
                </a:extLst>
              </p:cNvPr>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886;p52">
                <a:extLst>
                  <a:ext uri="{FF2B5EF4-FFF2-40B4-BE49-F238E27FC236}">
                    <a16:creationId xmlns:a16="http://schemas.microsoft.com/office/drawing/2014/main" id="{BFF094C8-2F4B-5E2B-FC69-B1D6325CCCA4}"/>
                  </a:ext>
                </a:extLst>
              </p:cNvPr>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887;p52">
                <a:extLst>
                  <a:ext uri="{FF2B5EF4-FFF2-40B4-BE49-F238E27FC236}">
                    <a16:creationId xmlns:a16="http://schemas.microsoft.com/office/drawing/2014/main" id="{FE7358E5-BD02-706E-F440-66E7A7943B04}"/>
                  </a:ext>
                </a:extLst>
              </p:cNvPr>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888;p52">
                <a:extLst>
                  <a:ext uri="{FF2B5EF4-FFF2-40B4-BE49-F238E27FC236}">
                    <a16:creationId xmlns:a16="http://schemas.microsoft.com/office/drawing/2014/main" id="{EDD6106F-859B-E233-BBC8-8DAF0D2F4D42}"/>
                  </a:ext>
                </a:extLst>
              </p:cNvPr>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889;p52">
                <a:extLst>
                  <a:ext uri="{FF2B5EF4-FFF2-40B4-BE49-F238E27FC236}">
                    <a16:creationId xmlns:a16="http://schemas.microsoft.com/office/drawing/2014/main" id="{DCFDA3A9-5882-6AEF-8D00-2C863142140C}"/>
                  </a:ext>
                </a:extLst>
              </p:cNvPr>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890;p52">
                <a:extLst>
                  <a:ext uri="{FF2B5EF4-FFF2-40B4-BE49-F238E27FC236}">
                    <a16:creationId xmlns:a16="http://schemas.microsoft.com/office/drawing/2014/main" id="{0BF5E586-FA65-2364-433C-C0F2075DF661}"/>
                  </a:ext>
                </a:extLst>
              </p:cNvPr>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891;p52">
                <a:extLst>
                  <a:ext uri="{FF2B5EF4-FFF2-40B4-BE49-F238E27FC236}">
                    <a16:creationId xmlns:a16="http://schemas.microsoft.com/office/drawing/2014/main" id="{5F15878F-6BB5-0685-0429-AA20D8285B4E}"/>
                  </a:ext>
                </a:extLst>
              </p:cNvPr>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892;p52">
                <a:extLst>
                  <a:ext uri="{FF2B5EF4-FFF2-40B4-BE49-F238E27FC236}">
                    <a16:creationId xmlns:a16="http://schemas.microsoft.com/office/drawing/2014/main" id="{989BF5DC-FC01-8F1F-580B-A834132FF0C7}"/>
                  </a:ext>
                </a:extLst>
              </p:cNvPr>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893;p52">
                <a:extLst>
                  <a:ext uri="{FF2B5EF4-FFF2-40B4-BE49-F238E27FC236}">
                    <a16:creationId xmlns:a16="http://schemas.microsoft.com/office/drawing/2014/main" id="{54A542B5-74FE-5BEC-D984-FC94D155A1D1}"/>
                  </a:ext>
                </a:extLst>
              </p:cNvPr>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894;p52">
                <a:extLst>
                  <a:ext uri="{FF2B5EF4-FFF2-40B4-BE49-F238E27FC236}">
                    <a16:creationId xmlns:a16="http://schemas.microsoft.com/office/drawing/2014/main" id="{B576863E-5282-B397-071C-92D6CDE75CD4}"/>
                  </a:ext>
                </a:extLst>
              </p:cNvPr>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895;p52">
                <a:extLst>
                  <a:ext uri="{FF2B5EF4-FFF2-40B4-BE49-F238E27FC236}">
                    <a16:creationId xmlns:a16="http://schemas.microsoft.com/office/drawing/2014/main" id="{B97AC061-C62A-8ACE-0F8A-32C7BCF65AD6}"/>
                  </a:ext>
                </a:extLst>
              </p:cNvPr>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896;p52">
                <a:extLst>
                  <a:ext uri="{FF2B5EF4-FFF2-40B4-BE49-F238E27FC236}">
                    <a16:creationId xmlns:a16="http://schemas.microsoft.com/office/drawing/2014/main" id="{EE9B9611-1799-16EB-FD5A-F63AB499E517}"/>
                  </a:ext>
                </a:extLst>
              </p:cNvPr>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897;p52">
                <a:extLst>
                  <a:ext uri="{FF2B5EF4-FFF2-40B4-BE49-F238E27FC236}">
                    <a16:creationId xmlns:a16="http://schemas.microsoft.com/office/drawing/2014/main" id="{B95F8B90-6B0A-8B4A-430B-0CDFD49E9B91}"/>
                  </a:ext>
                </a:extLst>
              </p:cNvPr>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898;p52">
                <a:extLst>
                  <a:ext uri="{FF2B5EF4-FFF2-40B4-BE49-F238E27FC236}">
                    <a16:creationId xmlns:a16="http://schemas.microsoft.com/office/drawing/2014/main" id="{F647B0E0-47C3-D93A-9E78-6D271812DF22}"/>
                  </a:ext>
                </a:extLst>
              </p:cNvPr>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899;p52">
                <a:extLst>
                  <a:ext uri="{FF2B5EF4-FFF2-40B4-BE49-F238E27FC236}">
                    <a16:creationId xmlns:a16="http://schemas.microsoft.com/office/drawing/2014/main" id="{7E0FA706-CAFF-773E-86B5-517F1597A15F}"/>
                  </a:ext>
                </a:extLst>
              </p:cNvPr>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900;p52">
              <a:extLst>
                <a:ext uri="{FF2B5EF4-FFF2-40B4-BE49-F238E27FC236}">
                  <a16:creationId xmlns:a16="http://schemas.microsoft.com/office/drawing/2014/main" id="{24F87F51-2B52-0434-2B0A-231AE604E17F}"/>
                </a:ext>
              </a:extLst>
            </p:cNvPr>
            <p:cNvGrpSpPr/>
            <p:nvPr/>
          </p:nvGrpSpPr>
          <p:grpSpPr>
            <a:xfrm>
              <a:off x="491767" y="2948209"/>
              <a:ext cx="1229980" cy="928572"/>
              <a:chOff x="446434" y="2737969"/>
              <a:chExt cx="1386206" cy="1046514"/>
            </a:xfrm>
          </p:grpSpPr>
          <p:sp>
            <p:nvSpPr>
              <p:cNvPr id="10" name="Google Shape;1901;p52">
                <a:extLst>
                  <a:ext uri="{FF2B5EF4-FFF2-40B4-BE49-F238E27FC236}">
                    <a16:creationId xmlns:a16="http://schemas.microsoft.com/office/drawing/2014/main" id="{355D4780-AAB9-0526-7B74-7B62E7D0AD57}"/>
                  </a:ext>
                </a:extLst>
              </p:cNvPr>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02;p52">
                <a:extLst>
                  <a:ext uri="{FF2B5EF4-FFF2-40B4-BE49-F238E27FC236}">
                    <a16:creationId xmlns:a16="http://schemas.microsoft.com/office/drawing/2014/main" id="{29DB82EF-FD0D-AA97-0AB9-BD930C73A610}"/>
                  </a:ext>
                </a:extLst>
              </p:cNvPr>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903;p52">
              <a:extLst>
                <a:ext uri="{FF2B5EF4-FFF2-40B4-BE49-F238E27FC236}">
                  <a16:creationId xmlns:a16="http://schemas.microsoft.com/office/drawing/2014/main" id="{1D02AEAF-0902-710B-AA2D-6379C79DC5F6}"/>
                </a:ext>
              </a:extLst>
            </p:cNvPr>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04;p52">
              <a:extLst>
                <a:ext uri="{FF2B5EF4-FFF2-40B4-BE49-F238E27FC236}">
                  <a16:creationId xmlns:a16="http://schemas.microsoft.com/office/drawing/2014/main" id="{E1E90D55-97DC-A2C2-EA31-216B8D8E8AB2}"/>
                </a:ext>
              </a:extLst>
            </p:cNvPr>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05;p52">
              <a:extLst>
                <a:ext uri="{FF2B5EF4-FFF2-40B4-BE49-F238E27FC236}">
                  <a16:creationId xmlns:a16="http://schemas.microsoft.com/office/drawing/2014/main" id="{6F76C4BD-2E15-7F4C-0844-7538468EB195}"/>
                </a:ext>
              </a:extLst>
            </p:cNvPr>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778;p52">
            <a:extLst>
              <a:ext uri="{FF2B5EF4-FFF2-40B4-BE49-F238E27FC236}">
                <a16:creationId xmlns:a16="http://schemas.microsoft.com/office/drawing/2014/main" id="{37955DBB-023B-0C10-AD80-140150AC847D}"/>
              </a:ext>
            </a:extLst>
          </p:cNvPr>
          <p:cNvGrpSpPr/>
          <p:nvPr/>
        </p:nvGrpSpPr>
        <p:grpSpPr>
          <a:xfrm rot="20157905">
            <a:off x="698006" y="1997580"/>
            <a:ext cx="1325087" cy="1877750"/>
            <a:chOff x="491767" y="2635325"/>
            <a:chExt cx="1229980" cy="1968677"/>
          </a:xfrm>
        </p:grpSpPr>
        <p:grpSp>
          <p:nvGrpSpPr>
            <p:cNvPr id="1228" name="Google Shape;1779;p52">
              <a:extLst>
                <a:ext uri="{FF2B5EF4-FFF2-40B4-BE49-F238E27FC236}">
                  <a16:creationId xmlns:a16="http://schemas.microsoft.com/office/drawing/2014/main" id="{449F0AEA-DA45-1062-E17A-4C4C3E00A8ED}"/>
                </a:ext>
              </a:extLst>
            </p:cNvPr>
            <p:cNvGrpSpPr/>
            <p:nvPr/>
          </p:nvGrpSpPr>
          <p:grpSpPr>
            <a:xfrm>
              <a:off x="716090" y="2635325"/>
              <a:ext cx="581478" cy="1968677"/>
              <a:chOff x="4272540" y="2031300"/>
              <a:chExt cx="581478" cy="1968677"/>
            </a:xfrm>
          </p:grpSpPr>
          <p:sp>
            <p:nvSpPr>
              <p:cNvPr id="1235" name="Google Shape;1780;p52">
                <a:extLst>
                  <a:ext uri="{FF2B5EF4-FFF2-40B4-BE49-F238E27FC236}">
                    <a16:creationId xmlns:a16="http://schemas.microsoft.com/office/drawing/2014/main" id="{E98DB616-F528-452F-C148-67C61426F75D}"/>
                  </a:ext>
                </a:extLst>
              </p:cNvPr>
              <p:cNvSpPr/>
              <p:nvPr/>
            </p:nvSpPr>
            <p:spPr>
              <a:xfrm>
                <a:off x="4365689" y="3205492"/>
                <a:ext cx="8438" cy="19920"/>
              </a:xfrm>
              <a:custGeom>
                <a:avLst/>
                <a:gdLst/>
                <a:ahLst/>
                <a:cxnLst/>
                <a:rect l="l" t="t" r="r" b="b"/>
                <a:pathLst>
                  <a:path w="424" h="1001" extrusionOk="0">
                    <a:moveTo>
                      <a:pt x="33" y="1"/>
                    </a:moveTo>
                    <a:lnTo>
                      <a:pt x="1" y="988"/>
                    </a:lnTo>
                    <a:lnTo>
                      <a:pt x="391" y="1001"/>
                    </a:lnTo>
                    <a:lnTo>
                      <a:pt x="424" y="14"/>
                    </a:lnTo>
                    <a:lnTo>
                      <a:pt x="3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781;p52">
                <a:extLst>
                  <a:ext uri="{FF2B5EF4-FFF2-40B4-BE49-F238E27FC236}">
                    <a16:creationId xmlns:a16="http://schemas.microsoft.com/office/drawing/2014/main" id="{C42492CD-FE2A-B075-56FB-7A2216545644}"/>
                  </a:ext>
                </a:extLst>
              </p:cNvPr>
              <p:cNvSpPr/>
              <p:nvPr/>
            </p:nvSpPr>
            <p:spPr>
              <a:xfrm>
                <a:off x="4353570" y="3200100"/>
                <a:ext cx="33432" cy="10129"/>
              </a:xfrm>
              <a:custGeom>
                <a:avLst/>
                <a:gdLst/>
                <a:ahLst/>
                <a:cxnLst/>
                <a:rect l="l" t="t" r="r" b="b"/>
                <a:pathLst>
                  <a:path w="1680" h="509" extrusionOk="0">
                    <a:moveTo>
                      <a:pt x="215" y="1"/>
                    </a:moveTo>
                    <a:cubicBezTo>
                      <a:pt x="102" y="1"/>
                      <a:pt x="9" y="89"/>
                      <a:pt x="7" y="200"/>
                    </a:cubicBezTo>
                    <a:lnTo>
                      <a:pt x="4" y="252"/>
                    </a:lnTo>
                    <a:cubicBezTo>
                      <a:pt x="0" y="367"/>
                      <a:pt x="89" y="463"/>
                      <a:pt x="204" y="467"/>
                    </a:cubicBezTo>
                    <a:lnTo>
                      <a:pt x="1460" y="508"/>
                    </a:lnTo>
                    <a:cubicBezTo>
                      <a:pt x="1463" y="508"/>
                      <a:pt x="1465" y="509"/>
                      <a:pt x="1468" y="509"/>
                    </a:cubicBezTo>
                    <a:cubicBezTo>
                      <a:pt x="1577" y="509"/>
                      <a:pt x="1668" y="421"/>
                      <a:pt x="1673" y="309"/>
                    </a:cubicBezTo>
                    <a:lnTo>
                      <a:pt x="1675" y="257"/>
                    </a:lnTo>
                    <a:cubicBezTo>
                      <a:pt x="1679" y="142"/>
                      <a:pt x="1588" y="46"/>
                      <a:pt x="1475" y="44"/>
                    </a:cubicBezTo>
                    <a:lnTo>
                      <a:pt x="219" y="1"/>
                    </a:lnTo>
                    <a:cubicBezTo>
                      <a:pt x="218" y="1"/>
                      <a:pt x="216" y="1"/>
                      <a:pt x="21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782;p52">
                <a:extLst>
                  <a:ext uri="{FF2B5EF4-FFF2-40B4-BE49-F238E27FC236}">
                    <a16:creationId xmlns:a16="http://schemas.microsoft.com/office/drawing/2014/main" id="{800CAD6A-E2FA-AA36-2523-2ED3220CB34D}"/>
                  </a:ext>
                </a:extLst>
              </p:cNvPr>
              <p:cNvSpPr/>
              <p:nvPr/>
            </p:nvSpPr>
            <p:spPr>
              <a:xfrm>
                <a:off x="4562076" y="3974903"/>
                <a:ext cx="8079" cy="18109"/>
              </a:xfrm>
              <a:custGeom>
                <a:avLst/>
                <a:gdLst/>
                <a:ahLst/>
                <a:cxnLst/>
                <a:rect l="l" t="t" r="r" b="b"/>
                <a:pathLst>
                  <a:path w="406" h="910" extrusionOk="0">
                    <a:moveTo>
                      <a:pt x="0" y="1"/>
                    </a:moveTo>
                    <a:lnTo>
                      <a:pt x="0" y="910"/>
                    </a:lnTo>
                    <a:lnTo>
                      <a:pt x="406" y="910"/>
                    </a:lnTo>
                    <a:lnTo>
                      <a:pt x="406"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783;p52">
                <a:extLst>
                  <a:ext uri="{FF2B5EF4-FFF2-40B4-BE49-F238E27FC236}">
                    <a16:creationId xmlns:a16="http://schemas.microsoft.com/office/drawing/2014/main" id="{FBA3D4AC-2A95-AB25-00D0-B076FA0569F6}"/>
                  </a:ext>
                </a:extLst>
              </p:cNvPr>
              <p:cNvSpPr/>
              <p:nvPr/>
            </p:nvSpPr>
            <p:spPr>
              <a:xfrm>
                <a:off x="4549679" y="3990504"/>
                <a:ext cx="32875" cy="9472"/>
              </a:xfrm>
              <a:custGeom>
                <a:avLst/>
                <a:gdLst/>
                <a:ahLst/>
                <a:cxnLst/>
                <a:rect l="l" t="t" r="r" b="b"/>
                <a:pathLst>
                  <a:path w="1652" h="476" extrusionOk="0">
                    <a:moveTo>
                      <a:pt x="237" y="0"/>
                    </a:moveTo>
                    <a:cubicBezTo>
                      <a:pt x="107" y="0"/>
                      <a:pt x="1" y="106"/>
                      <a:pt x="1" y="239"/>
                    </a:cubicBezTo>
                    <a:cubicBezTo>
                      <a:pt x="1" y="369"/>
                      <a:pt x="107" y="475"/>
                      <a:pt x="237" y="475"/>
                    </a:cubicBezTo>
                    <a:lnTo>
                      <a:pt x="1415" y="475"/>
                    </a:lnTo>
                    <a:cubicBezTo>
                      <a:pt x="1545" y="475"/>
                      <a:pt x="1652" y="369"/>
                      <a:pt x="1652" y="239"/>
                    </a:cubicBezTo>
                    <a:cubicBezTo>
                      <a:pt x="1652" y="106"/>
                      <a:pt x="1545" y="0"/>
                      <a:pt x="141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784;p52">
                <a:extLst>
                  <a:ext uri="{FF2B5EF4-FFF2-40B4-BE49-F238E27FC236}">
                    <a16:creationId xmlns:a16="http://schemas.microsoft.com/office/drawing/2014/main" id="{E97A245E-5950-E633-8CF0-011E06CBA0F4}"/>
                  </a:ext>
                </a:extLst>
              </p:cNvPr>
              <p:cNvSpPr/>
              <p:nvPr/>
            </p:nvSpPr>
            <p:spPr>
              <a:xfrm>
                <a:off x="4272540" y="3219541"/>
                <a:ext cx="581478" cy="769493"/>
              </a:xfrm>
              <a:custGeom>
                <a:avLst/>
                <a:gdLst/>
                <a:ahLst/>
                <a:cxnLst/>
                <a:rect l="l" t="t" r="r" b="b"/>
                <a:pathLst>
                  <a:path w="29220" h="38668" extrusionOk="0">
                    <a:moveTo>
                      <a:pt x="4944" y="1"/>
                    </a:moveTo>
                    <a:cubicBezTo>
                      <a:pt x="3809" y="1"/>
                      <a:pt x="3085" y="1143"/>
                      <a:pt x="3085" y="3825"/>
                    </a:cubicBezTo>
                    <a:cubicBezTo>
                      <a:pt x="3085" y="7050"/>
                      <a:pt x="5374" y="11428"/>
                      <a:pt x="5257" y="14192"/>
                    </a:cubicBezTo>
                    <a:cubicBezTo>
                      <a:pt x="5142" y="16958"/>
                      <a:pt x="2037" y="21887"/>
                      <a:pt x="1456" y="23035"/>
                    </a:cubicBezTo>
                    <a:cubicBezTo>
                      <a:pt x="31" y="25846"/>
                      <a:pt x="0" y="30649"/>
                      <a:pt x="3395" y="33814"/>
                    </a:cubicBezTo>
                    <a:cubicBezTo>
                      <a:pt x="6732" y="36925"/>
                      <a:pt x="10066" y="37539"/>
                      <a:pt x="13442" y="38077"/>
                    </a:cubicBezTo>
                    <a:cubicBezTo>
                      <a:pt x="14916" y="38312"/>
                      <a:pt x="17328" y="38667"/>
                      <a:pt x="19782" y="38667"/>
                    </a:cubicBezTo>
                    <a:cubicBezTo>
                      <a:pt x="22942" y="38667"/>
                      <a:pt x="26172" y="38079"/>
                      <a:pt x="27560" y="35888"/>
                    </a:cubicBezTo>
                    <a:cubicBezTo>
                      <a:pt x="29220" y="33272"/>
                      <a:pt x="28790" y="30204"/>
                      <a:pt x="27389" y="27768"/>
                    </a:cubicBezTo>
                    <a:cubicBezTo>
                      <a:pt x="26514" y="26250"/>
                      <a:pt x="24224" y="23755"/>
                      <a:pt x="24302" y="21527"/>
                    </a:cubicBezTo>
                    <a:cubicBezTo>
                      <a:pt x="24380" y="19301"/>
                      <a:pt x="26124" y="15882"/>
                      <a:pt x="26434" y="14424"/>
                    </a:cubicBezTo>
                    <a:cubicBezTo>
                      <a:pt x="27016" y="11689"/>
                      <a:pt x="26443" y="9498"/>
                      <a:pt x="25115" y="8467"/>
                    </a:cubicBezTo>
                    <a:cubicBezTo>
                      <a:pt x="24515" y="8000"/>
                      <a:pt x="23910" y="7818"/>
                      <a:pt x="23272" y="7818"/>
                    </a:cubicBezTo>
                    <a:cubicBezTo>
                      <a:pt x="22624" y="7818"/>
                      <a:pt x="21941" y="8007"/>
                      <a:pt x="21197" y="8278"/>
                    </a:cubicBezTo>
                    <a:cubicBezTo>
                      <a:pt x="20841" y="8408"/>
                      <a:pt x="20469" y="8467"/>
                      <a:pt x="20098" y="8467"/>
                    </a:cubicBezTo>
                    <a:cubicBezTo>
                      <a:pt x="18936" y="8467"/>
                      <a:pt x="17791" y="7894"/>
                      <a:pt x="17203" y="7165"/>
                    </a:cubicBezTo>
                    <a:lnTo>
                      <a:pt x="12704" y="2597"/>
                    </a:lnTo>
                    <a:cubicBezTo>
                      <a:pt x="12181" y="3510"/>
                      <a:pt x="11586" y="3860"/>
                      <a:pt x="10962" y="3860"/>
                    </a:cubicBezTo>
                    <a:cubicBezTo>
                      <a:pt x="9043" y="3860"/>
                      <a:pt x="6855" y="545"/>
                      <a:pt x="5684" y="139"/>
                    </a:cubicBezTo>
                    <a:cubicBezTo>
                      <a:pt x="5422" y="48"/>
                      <a:pt x="5175" y="1"/>
                      <a:pt x="4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785;p52">
                <a:extLst>
                  <a:ext uri="{FF2B5EF4-FFF2-40B4-BE49-F238E27FC236}">
                    <a16:creationId xmlns:a16="http://schemas.microsoft.com/office/drawing/2014/main" id="{7C1D676E-5C6A-087B-9D51-3144985BEA49}"/>
                  </a:ext>
                </a:extLst>
              </p:cNvPr>
              <p:cNvSpPr/>
              <p:nvPr/>
            </p:nvSpPr>
            <p:spPr>
              <a:xfrm>
                <a:off x="4392931" y="3306104"/>
                <a:ext cx="420208" cy="533201"/>
              </a:xfrm>
              <a:custGeom>
                <a:avLst/>
                <a:gdLst/>
                <a:ahLst/>
                <a:cxnLst/>
                <a:rect l="l" t="t" r="r" b="b"/>
                <a:pathLst>
                  <a:path w="21116" h="26794" extrusionOk="0">
                    <a:moveTo>
                      <a:pt x="954" y="0"/>
                    </a:moveTo>
                    <a:cubicBezTo>
                      <a:pt x="576" y="0"/>
                      <a:pt x="274" y="304"/>
                      <a:pt x="155" y="835"/>
                    </a:cubicBezTo>
                    <a:cubicBezTo>
                      <a:pt x="1" y="1525"/>
                      <a:pt x="699" y="4690"/>
                      <a:pt x="1339" y="7048"/>
                    </a:cubicBezTo>
                    <a:cubicBezTo>
                      <a:pt x="1979" y="9408"/>
                      <a:pt x="3973" y="14211"/>
                      <a:pt x="4023" y="14734"/>
                    </a:cubicBezTo>
                    <a:cubicBezTo>
                      <a:pt x="4122" y="15821"/>
                      <a:pt x="4233" y="17643"/>
                      <a:pt x="4322" y="19390"/>
                    </a:cubicBezTo>
                    <a:cubicBezTo>
                      <a:pt x="4389" y="20719"/>
                      <a:pt x="5066" y="21108"/>
                      <a:pt x="6047" y="21108"/>
                    </a:cubicBezTo>
                    <a:cubicBezTo>
                      <a:pt x="6880" y="21108"/>
                      <a:pt x="9845" y="21051"/>
                      <a:pt x="11396" y="21051"/>
                    </a:cubicBezTo>
                    <a:cubicBezTo>
                      <a:pt x="12945" y="21051"/>
                      <a:pt x="13401" y="21214"/>
                      <a:pt x="13742" y="21548"/>
                    </a:cubicBezTo>
                    <a:cubicBezTo>
                      <a:pt x="14080" y="21884"/>
                      <a:pt x="15555" y="23726"/>
                      <a:pt x="16881" y="25173"/>
                    </a:cubicBezTo>
                    <a:cubicBezTo>
                      <a:pt x="18066" y="26470"/>
                      <a:pt x="19308" y="26794"/>
                      <a:pt x="20022" y="26794"/>
                    </a:cubicBezTo>
                    <a:cubicBezTo>
                      <a:pt x="20239" y="26794"/>
                      <a:pt x="20407" y="26764"/>
                      <a:pt x="20510" y="26722"/>
                    </a:cubicBezTo>
                    <a:cubicBezTo>
                      <a:pt x="21091" y="26486"/>
                      <a:pt x="21115" y="25831"/>
                      <a:pt x="20610" y="24928"/>
                    </a:cubicBezTo>
                    <a:cubicBezTo>
                      <a:pt x="20106" y="24028"/>
                      <a:pt x="19419" y="22854"/>
                      <a:pt x="18315" y="20839"/>
                    </a:cubicBezTo>
                    <a:cubicBezTo>
                      <a:pt x="17210" y="18826"/>
                      <a:pt x="17113" y="16984"/>
                      <a:pt x="17442" y="15604"/>
                    </a:cubicBezTo>
                    <a:cubicBezTo>
                      <a:pt x="17772" y="14222"/>
                      <a:pt x="19245" y="11632"/>
                      <a:pt x="19555" y="9849"/>
                    </a:cubicBezTo>
                    <a:cubicBezTo>
                      <a:pt x="19864" y="8065"/>
                      <a:pt x="19467" y="6241"/>
                      <a:pt x="18623" y="5577"/>
                    </a:cubicBezTo>
                    <a:cubicBezTo>
                      <a:pt x="18307" y="5330"/>
                      <a:pt x="17977" y="5230"/>
                      <a:pt x="17603" y="5230"/>
                    </a:cubicBezTo>
                    <a:cubicBezTo>
                      <a:pt x="16975" y="5230"/>
                      <a:pt x="16221" y="5510"/>
                      <a:pt x="15191" y="5846"/>
                    </a:cubicBezTo>
                    <a:cubicBezTo>
                      <a:pt x="14888" y="5945"/>
                      <a:pt x="14551" y="5988"/>
                      <a:pt x="14200" y="5988"/>
                    </a:cubicBezTo>
                    <a:cubicBezTo>
                      <a:pt x="12954" y="5988"/>
                      <a:pt x="11541" y="5440"/>
                      <a:pt x="10963" y="4868"/>
                    </a:cubicBezTo>
                    <a:lnTo>
                      <a:pt x="6667" y="2542"/>
                    </a:lnTo>
                    <a:cubicBezTo>
                      <a:pt x="6667" y="2542"/>
                      <a:pt x="5969" y="1985"/>
                      <a:pt x="5775" y="1985"/>
                    </a:cubicBezTo>
                    <a:cubicBezTo>
                      <a:pt x="5660" y="1985"/>
                      <a:pt x="5352" y="2080"/>
                      <a:pt x="4924" y="2080"/>
                    </a:cubicBezTo>
                    <a:cubicBezTo>
                      <a:pt x="4634" y="2080"/>
                      <a:pt x="4290" y="2036"/>
                      <a:pt x="3914" y="1889"/>
                    </a:cubicBezTo>
                    <a:cubicBezTo>
                      <a:pt x="2986" y="1525"/>
                      <a:pt x="1862" y="336"/>
                      <a:pt x="1317" y="86"/>
                    </a:cubicBezTo>
                    <a:cubicBezTo>
                      <a:pt x="1191" y="28"/>
                      <a:pt x="1069"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786;p52">
                <a:extLst>
                  <a:ext uri="{FF2B5EF4-FFF2-40B4-BE49-F238E27FC236}">
                    <a16:creationId xmlns:a16="http://schemas.microsoft.com/office/drawing/2014/main" id="{17849576-2C20-BE17-B64C-3FAE87325AB8}"/>
                  </a:ext>
                </a:extLst>
              </p:cNvPr>
              <p:cNvSpPr/>
              <p:nvPr/>
            </p:nvSpPr>
            <p:spPr>
              <a:xfrm>
                <a:off x="4499293" y="3698460"/>
                <a:ext cx="133648" cy="19442"/>
              </a:xfrm>
              <a:custGeom>
                <a:avLst/>
                <a:gdLst/>
                <a:ahLst/>
                <a:cxnLst/>
                <a:rect l="l" t="t" r="r" b="b"/>
                <a:pathLst>
                  <a:path w="6716" h="977" extrusionOk="0">
                    <a:moveTo>
                      <a:pt x="489" y="0"/>
                    </a:moveTo>
                    <a:cubicBezTo>
                      <a:pt x="220" y="0"/>
                      <a:pt x="1" y="219"/>
                      <a:pt x="1" y="488"/>
                    </a:cubicBezTo>
                    <a:cubicBezTo>
                      <a:pt x="1" y="759"/>
                      <a:pt x="220" y="976"/>
                      <a:pt x="489" y="976"/>
                    </a:cubicBezTo>
                    <a:lnTo>
                      <a:pt x="6227" y="976"/>
                    </a:lnTo>
                    <a:cubicBezTo>
                      <a:pt x="6498" y="976"/>
                      <a:pt x="6715" y="759"/>
                      <a:pt x="6715" y="488"/>
                    </a:cubicBezTo>
                    <a:cubicBezTo>
                      <a:pt x="6715" y="219"/>
                      <a:pt x="6498" y="0"/>
                      <a:pt x="6227"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787;p52">
                <a:extLst>
                  <a:ext uri="{FF2B5EF4-FFF2-40B4-BE49-F238E27FC236}">
                    <a16:creationId xmlns:a16="http://schemas.microsoft.com/office/drawing/2014/main" id="{071B3AFD-317A-C79A-F177-82EFB87F11CA}"/>
                  </a:ext>
                </a:extLst>
              </p:cNvPr>
              <p:cNvSpPr/>
              <p:nvPr/>
            </p:nvSpPr>
            <p:spPr>
              <a:xfrm>
                <a:off x="4502716" y="3704410"/>
                <a:ext cx="8438" cy="9035"/>
              </a:xfrm>
              <a:custGeom>
                <a:avLst/>
                <a:gdLst/>
                <a:ahLst/>
                <a:cxnLst/>
                <a:rect l="l" t="t" r="r" b="b"/>
                <a:pathLst>
                  <a:path w="424" h="454" extrusionOk="0">
                    <a:moveTo>
                      <a:pt x="115" y="1"/>
                    </a:moveTo>
                    <a:cubicBezTo>
                      <a:pt x="83" y="33"/>
                      <a:pt x="55" y="70"/>
                      <a:pt x="42" y="118"/>
                    </a:cubicBezTo>
                    <a:cubicBezTo>
                      <a:pt x="0" y="257"/>
                      <a:pt x="81" y="404"/>
                      <a:pt x="222" y="443"/>
                    </a:cubicBezTo>
                    <a:cubicBezTo>
                      <a:pt x="246" y="450"/>
                      <a:pt x="270" y="454"/>
                      <a:pt x="294" y="454"/>
                    </a:cubicBezTo>
                    <a:cubicBezTo>
                      <a:pt x="340" y="454"/>
                      <a:pt x="385" y="441"/>
                      <a:pt x="423" y="419"/>
                    </a:cubicBezTo>
                    <a:lnTo>
                      <a:pt x="115"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788;p52">
                <a:extLst>
                  <a:ext uri="{FF2B5EF4-FFF2-40B4-BE49-F238E27FC236}">
                    <a16:creationId xmlns:a16="http://schemas.microsoft.com/office/drawing/2014/main" id="{97234148-A83C-BC9F-22DA-B941B219A690}"/>
                  </a:ext>
                </a:extLst>
              </p:cNvPr>
              <p:cNvSpPr/>
              <p:nvPr/>
            </p:nvSpPr>
            <p:spPr>
              <a:xfrm>
                <a:off x="4505860" y="3702938"/>
                <a:ext cx="8577" cy="9094"/>
              </a:xfrm>
              <a:custGeom>
                <a:avLst/>
                <a:gdLst/>
                <a:ahLst/>
                <a:cxnLst/>
                <a:rect l="l" t="t" r="r" b="b"/>
                <a:pathLst>
                  <a:path w="431" h="457" extrusionOk="0">
                    <a:moveTo>
                      <a:pt x="140" y="0"/>
                    </a:moveTo>
                    <a:cubicBezTo>
                      <a:pt x="90" y="0"/>
                      <a:pt x="42" y="15"/>
                      <a:pt x="1" y="40"/>
                    </a:cubicBezTo>
                    <a:lnTo>
                      <a:pt x="309" y="456"/>
                    </a:lnTo>
                    <a:cubicBezTo>
                      <a:pt x="346" y="424"/>
                      <a:pt x="376" y="387"/>
                      <a:pt x="389" y="337"/>
                    </a:cubicBezTo>
                    <a:cubicBezTo>
                      <a:pt x="430" y="196"/>
                      <a:pt x="348" y="51"/>
                      <a:pt x="209" y="9"/>
                    </a:cubicBezTo>
                    <a:cubicBezTo>
                      <a:pt x="186" y="3"/>
                      <a:pt x="163" y="0"/>
                      <a:pt x="14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789;p52">
                <a:extLst>
                  <a:ext uri="{FF2B5EF4-FFF2-40B4-BE49-F238E27FC236}">
                    <a16:creationId xmlns:a16="http://schemas.microsoft.com/office/drawing/2014/main" id="{D669C43C-6EC7-9830-7B76-3DE503DC43BF}"/>
                  </a:ext>
                </a:extLst>
              </p:cNvPr>
              <p:cNvSpPr/>
              <p:nvPr/>
            </p:nvSpPr>
            <p:spPr>
              <a:xfrm>
                <a:off x="4618411" y="3702938"/>
                <a:ext cx="7920" cy="9015"/>
              </a:xfrm>
              <a:custGeom>
                <a:avLst/>
                <a:gdLst/>
                <a:ahLst/>
                <a:cxnLst/>
                <a:rect l="l" t="t" r="r" b="b"/>
                <a:pathLst>
                  <a:path w="398" h="453" extrusionOk="0">
                    <a:moveTo>
                      <a:pt x="265" y="1"/>
                    </a:moveTo>
                    <a:cubicBezTo>
                      <a:pt x="120" y="1"/>
                      <a:pt x="0" y="118"/>
                      <a:pt x="0" y="263"/>
                    </a:cubicBezTo>
                    <a:cubicBezTo>
                      <a:pt x="0" y="337"/>
                      <a:pt x="31" y="404"/>
                      <a:pt x="81" y="452"/>
                    </a:cubicBezTo>
                    <a:lnTo>
                      <a:pt x="397" y="42"/>
                    </a:lnTo>
                    <a:cubicBezTo>
                      <a:pt x="358" y="18"/>
                      <a:pt x="315"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790;p52">
                <a:extLst>
                  <a:ext uri="{FF2B5EF4-FFF2-40B4-BE49-F238E27FC236}">
                    <a16:creationId xmlns:a16="http://schemas.microsoft.com/office/drawing/2014/main" id="{A12AC560-5840-6BD3-17C4-407514BCD229}"/>
                  </a:ext>
                </a:extLst>
              </p:cNvPr>
              <p:cNvSpPr/>
              <p:nvPr/>
            </p:nvSpPr>
            <p:spPr>
              <a:xfrm>
                <a:off x="4620919" y="3704371"/>
                <a:ext cx="8000" cy="9074"/>
              </a:xfrm>
              <a:custGeom>
                <a:avLst/>
                <a:gdLst/>
                <a:ahLst/>
                <a:cxnLst/>
                <a:rect l="l" t="t" r="r" b="b"/>
                <a:pathLst>
                  <a:path w="402" h="456" extrusionOk="0">
                    <a:moveTo>
                      <a:pt x="317" y="0"/>
                    </a:moveTo>
                    <a:lnTo>
                      <a:pt x="0" y="410"/>
                    </a:lnTo>
                    <a:cubicBezTo>
                      <a:pt x="41" y="436"/>
                      <a:pt x="87" y="456"/>
                      <a:pt x="139" y="456"/>
                    </a:cubicBezTo>
                    <a:cubicBezTo>
                      <a:pt x="284" y="456"/>
                      <a:pt x="401" y="337"/>
                      <a:pt x="401" y="191"/>
                    </a:cubicBezTo>
                    <a:cubicBezTo>
                      <a:pt x="401" y="115"/>
                      <a:pt x="369" y="48"/>
                      <a:pt x="317"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791;p52">
                <a:extLst>
                  <a:ext uri="{FF2B5EF4-FFF2-40B4-BE49-F238E27FC236}">
                    <a16:creationId xmlns:a16="http://schemas.microsoft.com/office/drawing/2014/main" id="{F06D7031-32C3-A7D4-DB25-5AC7D8FAE155}"/>
                  </a:ext>
                </a:extLst>
              </p:cNvPr>
              <p:cNvSpPr/>
              <p:nvPr/>
            </p:nvSpPr>
            <p:spPr>
              <a:xfrm>
                <a:off x="4483334" y="3749602"/>
                <a:ext cx="165568" cy="143001"/>
              </a:xfrm>
              <a:custGeom>
                <a:avLst/>
                <a:gdLst/>
                <a:ahLst/>
                <a:cxnLst/>
                <a:rect l="l" t="t" r="r" b="b"/>
                <a:pathLst>
                  <a:path w="8320" h="7186" extrusionOk="0">
                    <a:moveTo>
                      <a:pt x="4161" y="1"/>
                    </a:moveTo>
                    <a:cubicBezTo>
                      <a:pt x="1766" y="1"/>
                      <a:pt x="697" y="1374"/>
                      <a:pt x="350" y="2884"/>
                    </a:cubicBezTo>
                    <a:cubicBezTo>
                      <a:pt x="0" y="4396"/>
                      <a:pt x="70" y="5930"/>
                      <a:pt x="256" y="6349"/>
                    </a:cubicBezTo>
                    <a:cubicBezTo>
                      <a:pt x="443" y="6767"/>
                      <a:pt x="725" y="6865"/>
                      <a:pt x="1046" y="6952"/>
                    </a:cubicBezTo>
                    <a:cubicBezTo>
                      <a:pt x="1558" y="7093"/>
                      <a:pt x="2929" y="7186"/>
                      <a:pt x="4161" y="7186"/>
                    </a:cubicBezTo>
                    <a:cubicBezTo>
                      <a:pt x="5391" y="7186"/>
                      <a:pt x="6762" y="7093"/>
                      <a:pt x="7274" y="6952"/>
                    </a:cubicBezTo>
                    <a:cubicBezTo>
                      <a:pt x="7595" y="6865"/>
                      <a:pt x="7877" y="6767"/>
                      <a:pt x="8064" y="6349"/>
                    </a:cubicBezTo>
                    <a:cubicBezTo>
                      <a:pt x="8250" y="5930"/>
                      <a:pt x="8320" y="4396"/>
                      <a:pt x="7971" y="2884"/>
                    </a:cubicBezTo>
                    <a:cubicBezTo>
                      <a:pt x="7624" y="1374"/>
                      <a:pt x="6554" y="1"/>
                      <a:pt x="4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792;p52">
                <a:extLst>
                  <a:ext uri="{FF2B5EF4-FFF2-40B4-BE49-F238E27FC236}">
                    <a16:creationId xmlns:a16="http://schemas.microsoft.com/office/drawing/2014/main" id="{AE39C353-7189-5EF7-B369-93A16F7A27FF}"/>
                  </a:ext>
                </a:extLst>
              </p:cNvPr>
              <p:cNvSpPr/>
              <p:nvPr/>
            </p:nvSpPr>
            <p:spPr>
              <a:xfrm>
                <a:off x="452014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793;p52">
                <a:extLst>
                  <a:ext uri="{FF2B5EF4-FFF2-40B4-BE49-F238E27FC236}">
                    <a16:creationId xmlns:a16="http://schemas.microsoft.com/office/drawing/2014/main" id="{13C6C4D0-DDC4-F3C9-572B-F82680FE4EAA}"/>
                  </a:ext>
                </a:extLst>
              </p:cNvPr>
              <p:cNvSpPr/>
              <p:nvPr/>
            </p:nvSpPr>
            <p:spPr>
              <a:xfrm>
                <a:off x="4537202" y="3691973"/>
                <a:ext cx="7701" cy="21472"/>
              </a:xfrm>
              <a:custGeom>
                <a:avLst/>
                <a:gdLst/>
                <a:ahLst/>
                <a:cxnLst/>
                <a:rect l="l" t="t" r="r" b="b"/>
                <a:pathLst>
                  <a:path w="387" h="1079" extrusionOk="0">
                    <a:moveTo>
                      <a:pt x="163" y="1"/>
                    </a:moveTo>
                    <a:cubicBezTo>
                      <a:pt x="74" y="1"/>
                      <a:pt x="1" y="70"/>
                      <a:pt x="1" y="159"/>
                    </a:cubicBezTo>
                    <a:lnTo>
                      <a:pt x="1" y="918"/>
                    </a:lnTo>
                    <a:cubicBezTo>
                      <a:pt x="1"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794;p52">
                <a:extLst>
                  <a:ext uri="{FF2B5EF4-FFF2-40B4-BE49-F238E27FC236}">
                    <a16:creationId xmlns:a16="http://schemas.microsoft.com/office/drawing/2014/main" id="{D16A79AD-163F-20A5-5776-C8E12A796CFC}"/>
                  </a:ext>
                </a:extLst>
              </p:cNvPr>
              <p:cNvSpPr/>
              <p:nvPr/>
            </p:nvSpPr>
            <p:spPr>
              <a:xfrm>
                <a:off x="4553738"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5" y="1079"/>
                      <a:pt x="387" y="1007"/>
                      <a:pt x="387" y="918"/>
                    </a:cubicBezTo>
                    <a:lnTo>
                      <a:pt x="387" y="159"/>
                    </a:lnTo>
                    <a:cubicBezTo>
                      <a:pt x="387" y="70"/>
                      <a:pt x="315"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795;p52">
                <a:extLst>
                  <a:ext uri="{FF2B5EF4-FFF2-40B4-BE49-F238E27FC236}">
                    <a16:creationId xmlns:a16="http://schemas.microsoft.com/office/drawing/2014/main" id="{95D7483E-AC4D-FD26-0DE9-6DB947350D92}"/>
                  </a:ext>
                </a:extLst>
              </p:cNvPr>
              <p:cNvSpPr/>
              <p:nvPr/>
            </p:nvSpPr>
            <p:spPr>
              <a:xfrm>
                <a:off x="4570792" y="3691973"/>
                <a:ext cx="7701" cy="21472"/>
              </a:xfrm>
              <a:custGeom>
                <a:avLst/>
                <a:gdLst/>
                <a:ahLst/>
                <a:cxnLst/>
                <a:rect l="l" t="t" r="r" b="b"/>
                <a:pathLst>
                  <a:path w="387" h="1079" extrusionOk="0">
                    <a:moveTo>
                      <a:pt x="163" y="1"/>
                    </a:moveTo>
                    <a:cubicBezTo>
                      <a:pt x="74" y="1"/>
                      <a:pt x="0" y="70"/>
                      <a:pt x="0" y="159"/>
                    </a:cubicBezTo>
                    <a:lnTo>
                      <a:pt x="0" y="918"/>
                    </a:lnTo>
                    <a:cubicBezTo>
                      <a:pt x="0" y="1007"/>
                      <a:pt x="74" y="1079"/>
                      <a:pt x="163" y="1079"/>
                    </a:cubicBezTo>
                    <a:lnTo>
                      <a:pt x="226" y="1079"/>
                    </a:lnTo>
                    <a:cubicBezTo>
                      <a:pt x="315" y="1079"/>
                      <a:pt x="387" y="1007"/>
                      <a:pt x="387" y="918"/>
                    </a:cubicBezTo>
                    <a:lnTo>
                      <a:pt x="387" y="159"/>
                    </a:lnTo>
                    <a:cubicBezTo>
                      <a:pt x="387" y="70"/>
                      <a:pt x="315" y="1"/>
                      <a:pt x="22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796;p52">
                <a:extLst>
                  <a:ext uri="{FF2B5EF4-FFF2-40B4-BE49-F238E27FC236}">
                    <a16:creationId xmlns:a16="http://schemas.microsoft.com/office/drawing/2014/main" id="{EF948472-8D61-86D4-9E4C-C7F80DBDB989}"/>
                  </a:ext>
                </a:extLst>
              </p:cNvPr>
              <p:cNvSpPr/>
              <p:nvPr/>
            </p:nvSpPr>
            <p:spPr>
              <a:xfrm>
                <a:off x="4587886" y="3691973"/>
                <a:ext cx="7701" cy="21472"/>
              </a:xfrm>
              <a:custGeom>
                <a:avLst/>
                <a:gdLst/>
                <a:ahLst/>
                <a:cxnLst/>
                <a:rect l="l" t="t" r="r" b="b"/>
                <a:pathLst>
                  <a:path w="387" h="1079" extrusionOk="0">
                    <a:moveTo>
                      <a:pt x="161" y="1"/>
                    </a:moveTo>
                    <a:cubicBezTo>
                      <a:pt x="72" y="1"/>
                      <a:pt x="1" y="70"/>
                      <a:pt x="1" y="159"/>
                    </a:cubicBezTo>
                    <a:lnTo>
                      <a:pt x="1" y="918"/>
                    </a:lnTo>
                    <a:cubicBezTo>
                      <a:pt x="1" y="1007"/>
                      <a:pt x="72" y="1079"/>
                      <a:pt x="161" y="1079"/>
                    </a:cubicBezTo>
                    <a:lnTo>
                      <a:pt x="224" y="1079"/>
                    </a:lnTo>
                    <a:cubicBezTo>
                      <a:pt x="313" y="1079"/>
                      <a:pt x="387" y="1007"/>
                      <a:pt x="387" y="918"/>
                    </a:cubicBezTo>
                    <a:lnTo>
                      <a:pt x="387" y="159"/>
                    </a:lnTo>
                    <a:cubicBezTo>
                      <a:pt x="387" y="70"/>
                      <a:pt x="313" y="1"/>
                      <a:pt x="22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797;p52">
                <a:extLst>
                  <a:ext uri="{FF2B5EF4-FFF2-40B4-BE49-F238E27FC236}">
                    <a16:creationId xmlns:a16="http://schemas.microsoft.com/office/drawing/2014/main" id="{F5AC339B-A1A0-6EC9-B86D-B8B52DD1E088}"/>
                  </a:ext>
                </a:extLst>
              </p:cNvPr>
              <p:cNvSpPr/>
              <p:nvPr/>
            </p:nvSpPr>
            <p:spPr>
              <a:xfrm>
                <a:off x="4604024" y="3691973"/>
                <a:ext cx="7761" cy="21472"/>
              </a:xfrm>
              <a:custGeom>
                <a:avLst/>
                <a:gdLst/>
                <a:ahLst/>
                <a:cxnLst/>
                <a:rect l="l" t="t" r="r" b="b"/>
                <a:pathLst>
                  <a:path w="390" h="1079" extrusionOk="0">
                    <a:moveTo>
                      <a:pt x="164" y="1"/>
                    </a:moveTo>
                    <a:cubicBezTo>
                      <a:pt x="75" y="1"/>
                      <a:pt x="1" y="70"/>
                      <a:pt x="1" y="159"/>
                    </a:cubicBezTo>
                    <a:lnTo>
                      <a:pt x="1" y="918"/>
                    </a:lnTo>
                    <a:cubicBezTo>
                      <a:pt x="1" y="1007"/>
                      <a:pt x="75" y="1079"/>
                      <a:pt x="164" y="1079"/>
                    </a:cubicBezTo>
                    <a:lnTo>
                      <a:pt x="227" y="1079"/>
                    </a:lnTo>
                    <a:cubicBezTo>
                      <a:pt x="315" y="1079"/>
                      <a:pt x="389" y="1007"/>
                      <a:pt x="389" y="918"/>
                    </a:cubicBezTo>
                    <a:lnTo>
                      <a:pt x="389" y="159"/>
                    </a:lnTo>
                    <a:cubicBezTo>
                      <a:pt x="389" y="70"/>
                      <a:pt x="315" y="1"/>
                      <a:pt x="227"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798;p52">
                <a:extLst>
                  <a:ext uri="{FF2B5EF4-FFF2-40B4-BE49-F238E27FC236}">
                    <a16:creationId xmlns:a16="http://schemas.microsoft.com/office/drawing/2014/main" id="{7B631868-E92D-A561-2FED-2E7CDCA11C95}"/>
                  </a:ext>
                </a:extLst>
              </p:cNvPr>
              <p:cNvSpPr/>
              <p:nvPr/>
            </p:nvSpPr>
            <p:spPr>
              <a:xfrm>
                <a:off x="4561121" y="2062475"/>
                <a:ext cx="22766" cy="18806"/>
              </a:xfrm>
              <a:custGeom>
                <a:avLst/>
                <a:gdLst/>
                <a:ahLst/>
                <a:cxnLst/>
                <a:rect l="l" t="t" r="r" b="b"/>
                <a:pathLst>
                  <a:path w="1144" h="945" extrusionOk="0">
                    <a:moveTo>
                      <a:pt x="224" y="1"/>
                    </a:moveTo>
                    <a:lnTo>
                      <a:pt x="1" y="604"/>
                    </a:lnTo>
                    <a:lnTo>
                      <a:pt x="920" y="945"/>
                    </a:lnTo>
                    <a:lnTo>
                      <a:pt x="1144" y="339"/>
                    </a:lnTo>
                    <a:lnTo>
                      <a:pt x="224"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799;p52">
                <a:extLst>
                  <a:ext uri="{FF2B5EF4-FFF2-40B4-BE49-F238E27FC236}">
                    <a16:creationId xmlns:a16="http://schemas.microsoft.com/office/drawing/2014/main" id="{D7040FE4-CE45-E80B-6226-1BB74C604EE4}"/>
                  </a:ext>
                </a:extLst>
              </p:cNvPr>
              <p:cNvSpPr/>
              <p:nvPr/>
            </p:nvSpPr>
            <p:spPr>
              <a:xfrm>
                <a:off x="4545878" y="2050117"/>
                <a:ext cx="28815" cy="36158"/>
              </a:xfrm>
              <a:custGeom>
                <a:avLst/>
                <a:gdLst/>
                <a:ahLst/>
                <a:cxnLst/>
                <a:rect l="l" t="t" r="r" b="b"/>
                <a:pathLst>
                  <a:path w="1448" h="1817" extrusionOk="0">
                    <a:moveTo>
                      <a:pt x="810" y="1"/>
                    </a:moveTo>
                    <a:cubicBezTo>
                      <a:pt x="617" y="1"/>
                      <a:pt x="437" y="118"/>
                      <a:pt x="367" y="310"/>
                    </a:cubicBezTo>
                    <a:lnTo>
                      <a:pt x="90" y="1054"/>
                    </a:lnTo>
                    <a:cubicBezTo>
                      <a:pt x="1" y="1299"/>
                      <a:pt x="124" y="1570"/>
                      <a:pt x="370" y="1661"/>
                    </a:cubicBezTo>
                    <a:lnTo>
                      <a:pt x="593" y="1743"/>
                    </a:lnTo>
                    <a:lnTo>
                      <a:pt x="777" y="1811"/>
                    </a:lnTo>
                    <a:cubicBezTo>
                      <a:pt x="787" y="1815"/>
                      <a:pt x="797" y="1816"/>
                      <a:pt x="807" y="1816"/>
                    </a:cubicBezTo>
                    <a:cubicBezTo>
                      <a:pt x="841" y="1816"/>
                      <a:pt x="875" y="1795"/>
                      <a:pt x="888" y="1761"/>
                    </a:cubicBezTo>
                    <a:lnTo>
                      <a:pt x="1207" y="1043"/>
                    </a:lnTo>
                    <a:lnTo>
                      <a:pt x="1430" y="292"/>
                    </a:lnTo>
                    <a:cubicBezTo>
                      <a:pt x="1448" y="247"/>
                      <a:pt x="1424" y="197"/>
                      <a:pt x="1380"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800;p52">
                <a:extLst>
                  <a:ext uri="{FF2B5EF4-FFF2-40B4-BE49-F238E27FC236}">
                    <a16:creationId xmlns:a16="http://schemas.microsoft.com/office/drawing/2014/main" id="{4807A74E-5540-9D07-5A56-9C5B3B419BD7}"/>
                  </a:ext>
                </a:extLst>
              </p:cNvPr>
              <p:cNvSpPr/>
              <p:nvPr/>
            </p:nvSpPr>
            <p:spPr>
              <a:xfrm>
                <a:off x="4547350" y="2106393"/>
                <a:ext cx="22726" cy="18786"/>
              </a:xfrm>
              <a:custGeom>
                <a:avLst/>
                <a:gdLst/>
                <a:ahLst/>
                <a:cxnLst/>
                <a:rect l="l" t="t" r="r" b="b"/>
                <a:pathLst>
                  <a:path w="1142" h="944" extrusionOk="0">
                    <a:moveTo>
                      <a:pt x="224" y="0"/>
                    </a:moveTo>
                    <a:lnTo>
                      <a:pt x="0" y="603"/>
                    </a:lnTo>
                    <a:lnTo>
                      <a:pt x="920" y="944"/>
                    </a:lnTo>
                    <a:lnTo>
                      <a:pt x="1142"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801;p52">
                <a:extLst>
                  <a:ext uri="{FF2B5EF4-FFF2-40B4-BE49-F238E27FC236}">
                    <a16:creationId xmlns:a16="http://schemas.microsoft.com/office/drawing/2014/main" id="{8BFC289E-D3DB-6319-B923-3FF5791AFDFB}"/>
                  </a:ext>
                </a:extLst>
              </p:cNvPr>
              <p:cNvSpPr/>
              <p:nvPr/>
            </p:nvSpPr>
            <p:spPr>
              <a:xfrm>
                <a:off x="4532107" y="2094055"/>
                <a:ext cx="28815" cy="36158"/>
              </a:xfrm>
              <a:custGeom>
                <a:avLst/>
                <a:gdLst/>
                <a:ahLst/>
                <a:cxnLst/>
                <a:rect l="l" t="t" r="r" b="b"/>
                <a:pathLst>
                  <a:path w="1448" h="1817" extrusionOk="0">
                    <a:moveTo>
                      <a:pt x="808" y="0"/>
                    </a:moveTo>
                    <a:cubicBezTo>
                      <a:pt x="616" y="0"/>
                      <a:pt x="437" y="119"/>
                      <a:pt x="367" y="308"/>
                    </a:cubicBezTo>
                    <a:lnTo>
                      <a:pt x="92" y="1054"/>
                    </a:lnTo>
                    <a:cubicBezTo>
                      <a:pt x="1" y="1299"/>
                      <a:pt x="124" y="1570"/>
                      <a:pt x="369" y="1661"/>
                    </a:cubicBezTo>
                    <a:lnTo>
                      <a:pt x="593" y="1744"/>
                    </a:lnTo>
                    <a:lnTo>
                      <a:pt x="777" y="1811"/>
                    </a:lnTo>
                    <a:cubicBezTo>
                      <a:pt x="788" y="1815"/>
                      <a:pt x="798" y="1817"/>
                      <a:pt x="808" y="1817"/>
                    </a:cubicBezTo>
                    <a:cubicBezTo>
                      <a:pt x="843" y="1817"/>
                      <a:pt x="875" y="1795"/>
                      <a:pt x="888" y="1761"/>
                    </a:cubicBezTo>
                    <a:lnTo>
                      <a:pt x="1207" y="1043"/>
                    </a:lnTo>
                    <a:lnTo>
                      <a:pt x="1430" y="290"/>
                    </a:lnTo>
                    <a:cubicBezTo>
                      <a:pt x="1448" y="247"/>
                      <a:pt x="1426" y="197"/>
                      <a:pt x="1380" y="180"/>
                    </a:cubicBezTo>
                    <a:lnTo>
                      <a:pt x="1196" y="113"/>
                    </a:lnTo>
                    <a:lnTo>
                      <a:pt x="973" y="30"/>
                    </a:lnTo>
                    <a:cubicBezTo>
                      <a:pt x="918" y="10"/>
                      <a:pt x="863" y="0"/>
                      <a:pt x="808"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802;p52">
                <a:extLst>
                  <a:ext uri="{FF2B5EF4-FFF2-40B4-BE49-F238E27FC236}">
                    <a16:creationId xmlns:a16="http://schemas.microsoft.com/office/drawing/2014/main" id="{D9A94CE8-F7CD-E573-6923-6CFF47FEF9B9}"/>
                  </a:ext>
                </a:extLst>
              </p:cNvPr>
              <p:cNvSpPr/>
              <p:nvPr/>
            </p:nvSpPr>
            <p:spPr>
              <a:xfrm>
                <a:off x="4533441" y="2150291"/>
                <a:ext cx="22786" cy="18746"/>
              </a:xfrm>
              <a:custGeom>
                <a:avLst/>
                <a:gdLst/>
                <a:ahLst/>
                <a:cxnLst/>
                <a:rect l="l" t="t" r="r" b="b"/>
                <a:pathLst>
                  <a:path w="1145" h="942" extrusionOk="0">
                    <a:moveTo>
                      <a:pt x="224" y="0"/>
                    </a:moveTo>
                    <a:lnTo>
                      <a:pt x="1" y="604"/>
                    </a:lnTo>
                    <a:lnTo>
                      <a:pt x="921" y="942"/>
                    </a:lnTo>
                    <a:lnTo>
                      <a:pt x="1144" y="339"/>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803;p52">
                <a:extLst>
                  <a:ext uri="{FF2B5EF4-FFF2-40B4-BE49-F238E27FC236}">
                    <a16:creationId xmlns:a16="http://schemas.microsoft.com/office/drawing/2014/main" id="{156C2069-0243-2F70-3D33-A9ED779B3F8B}"/>
                  </a:ext>
                </a:extLst>
              </p:cNvPr>
              <p:cNvSpPr/>
              <p:nvPr/>
            </p:nvSpPr>
            <p:spPr>
              <a:xfrm>
                <a:off x="4518337" y="2137993"/>
                <a:ext cx="28815" cy="36178"/>
              </a:xfrm>
              <a:custGeom>
                <a:avLst/>
                <a:gdLst/>
                <a:ahLst/>
                <a:cxnLst/>
                <a:rect l="l" t="t" r="r" b="b"/>
                <a:pathLst>
                  <a:path w="1448" h="1818" extrusionOk="0">
                    <a:moveTo>
                      <a:pt x="809" y="1"/>
                    </a:moveTo>
                    <a:cubicBezTo>
                      <a:pt x="618" y="1"/>
                      <a:pt x="437" y="119"/>
                      <a:pt x="367" y="308"/>
                    </a:cubicBezTo>
                    <a:lnTo>
                      <a:pt x="92" y="1054"/>
                    </a:lnTo>
                    <a:cubicBezTo>
                      <a:pt x="1" y="1300"/>
                      <a:pt x="126" y="1571"/>
                      <a:pt x="369" y="1662"/>
                    </a:cubicBezTo>
                    <a:lnTo>
                      <a:pt x="593" y="1744"/>
                    </a:lnTo>
                    <a:lnTo>
                      <a:pt x="777" y="1812"/>
                    </a:lnTo>
                    <a:cubicBezTo>
                      <a:pt x="787" y="1815"/>
                      <a:pt x="798" y="1817"/>
                      <a:pt x="808" y="1817"/>
                    </a:cubicBezTo>
                    <a:cubicBezTo>
                      <a:pt x="843" y="1817"/>
                      <a:pt x="874" y="1795"/>
                      <a:pt x="888" y="1760"/>
                    </a:cubicBezTo>
                    <a:lnTo>
                      <a:pt x="1209" y="1044"/>
                    </a:lnTo>
                    <a:lnTo>
                      <a:pt x="1432" y="291"/>
                    </a:lnTo>
                    <a:cubicBezTo>
                      <a:pt x="1448" y="247"/>
                      <a:pt x="1426" y="198"/>
                      <a:pt x="1380" y="180"/>
                    </a:cubicBezTo>
                    <a:lnTo>
                      <a:pt x="1196" y="113"/>
                    </a:lnTo>
                    <a:lnTo>
                      <a:pt x="973" y="31"/>
                    </a:lnTo>
                    <a:cubicBezTo>
                      <a:pt x="919" y="10"/>
                      <a:pt x="864" y="1"/>
                      <a:pt x="80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804;p52">
                <a:extLst>
                  <a:ext uri="{FF2B5EF4-FFF2-40B4-BE49-F238E27FC236}">
                    <a16:creationId xmlns:a16="http://schemas.microsoft.com/office/drawing/2014/main" id="{F95E054A-C016-CF50-3C66-247B1D968972}"/>
                  </a:ext>
                </a:extLst>
              </p:cNvPr>
              <p:cNvSpPr/>
              <p:nvPr/>
            </p:nvSpPr>
            <p:spPr>
              <a:xfrm>
                <a:off x="4519810" y="2194288"/>
                <a:ext cx="22766" cy="18786"/>
              </a:xfrm>
              <a:custGeom>
                <a:avLst/>
                <a:gdLst/>
                <a:ahLst/>
                <a:cxnLst/>
                <a:rect l="l" t="t" r="r" b="b"/>
                <a:pathLst>
                  <a:path w="1144" h="944" extrusionOk="0">
                    <a:moveTo>
                      <a:pt x="224" y="0"/>
                    </a:moveTo>
                    <a:lnTo>
                      <a:pt x="0" y="603"/>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805;p52">
                <a:extLst>
                  <a:ext uri="{FF2B5EF4-FFF2-40B4-BE49-F238E27FC236}">
                    <a16:creationId xmlns:a16="http://schemas.microsoft.com/office/drawing/2014/main" id="{CCAA565D-37B2-BF1A-AF66-16AC1438D6AF}"/>
                  </a:ext>
                </a:extLst>
              </p:cNvPr>
              <p:cNvSpPr/>
              <p:nvPr/>
            </p:nvSpPr>
            <p:spPr>
              <a:xfrm>
                <a:off x="4504567" y="2181951"/>
                <a:ext cx="28815" cy="36138"/>
              </a:xfrm>
              <a:custGeom>
                <a:avLst/>
                <a:gdLst/>
                <a:ahLst/>
                <a:cxnLst/>
                <a:rect l="l" t="t" r="r" b="b"/>
                <a:pathLst>
                  <a:path w="1448" h="1816" extrusionOk="0">
                    <a:moveTo>
                      <a:pt x="809" y="0"/>
                    </a:moveTo>
                    <a:cubicBezTo>
                      <a:pt x="618" y="0"/>
                      <a:pt x="438" y="118"/>
                      <a:pt x="367" y="308"/>
                    </a:cubicBezTo>
                    <a:lnTo>
                      <a:pt x="92" y="1054"/>
                    </a:lnTo>
                    <a:cubicBezTo>
                      <a:pt x="1" y="1297"/>
                      <a:pt x="126" y="1570"/>
                      <a:pt x="369" y="1659"/>
                    </a:cubicBezTo>
                    <a:lnTo>
                      <a:pt x="593" y="1742"/>
                    </a:lnTo>
                    <a:lnTo>
                      <a:pt x="777" y="1811"/>
                    </a:lnTo>
                    <a:cubicBezTo>
                      <a:pt x="787" y="1814"/>
                      <a:pt x="797" y="1816"/>
                      <a:pt x="807" y="1816"/>
                    </a:cubicBezTo>
                    <a:cubicBezTo>
                      <a:pt x="843" y="1816"/>
                      <a:pt x="876" y="1795"/>
                      <a:pt x="888" y="1759"/>
                    </a:cubicBezTo>
                    <a:lnTo>
                      <a:pt x="1209" y="1043"/>
                    </a:lnTo>
                    <a:lnTo>
                      <a:pt x="1432" y="290"/>
                    </a:lnTo>
                    <a:cubicBezTo>
                      <a:pt x="1448" y="245"/>
                      <a:pt x="1426" y="197"/>
                      <a:pt x="1380" y="180"/>
                    </a:cubicBezTo>
                    <a:lnTo>
                      <a:pt x="1196" y="112"/>
                    </a:lnTo>
                    <a:lnTo>
                      <a:pt x="973" y="28"/>
                    </a:lnTo>
                    <a:lnTo>
                      <a:pt x="973" y="30"/>
                    </a:lnTo>
                    <a:cubicBezTo>
                      <a:pt x="919" y="10"/>
                      <a:pt x="864" y="0"/>
                      <a:pt x="8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806;p52">
                <a:extLst>
                  <a:ext uri="{FF2B5EF4-FFF2-40B4-BE49-F238E27FC236}">
                    <a16:creationId xmlns:a16="http://schemas.microsoft.com/office/drawing/2014/main" id="{AF059C21-7892-D616-DE03-7D782F33C93D}"/>
                  </a:ext>
                </a:extLst>
              </p:cNvPr>
              <p:cNvSpPr/>
              <p:nvPr/>
            </p:nvSpPr>
            <p:spPr>
              <a:xfrm>
                <a:off x="4506039" y="2238186"/>
                <a:ext cx="22766" cy="18786"/>
              </a:xfrm>
              <a:custGeom>
                <a:avLst/>
                <a:gdLst/>
                <a:ahLst/>
                <a:cxnLst/>
                <a:rect l="l" t="t" r="r" b="b"/>
                <a:pathLst>
                  <a:path w="1144" h="944" extrusionOk="0">
                    <a:moveTo>
                      <a:pt x="224" y="0"/>
                    </a:moveTo>
                    <a:lnTo>
                      <a:pt x="0" y="606"/>
                    </a:lnTo>
                    <a:lnTo>
                      <a:pt x="920" y="944"/>
                    </a:lnTo>
                    <a:lnTo>
                      <a:pt x="1144" y="341"/>
                    </a:lnTo>
                    <a:lnTo>
                      <a:pt x="224"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807;p52">
                <a:extLst>
                  <a:ext uri="{FF2B5EF4-FFF2-40B4-BE49-F238E27FC236}">
                    <a16:creationId xmlns:a16="http://schemas.microsoft.com/office/drawing/2014/main" id="{87C0D1F8-2642-F24F-94A3-209FE7C5C344}"/>
                  </a:ext>
                </a:extLst>
              </p:cNvPr>
              <p:cNvSpPr/>
              <p:nvPr/>
            </p:nvSpPr>
            <p:spPr>
              <a:xfrm>
                <a:off x="4490796" y="2225869"/>
                <a:ext cx="28815" cy="36178"/>
              </a:xfrm>
              <a:custGeom>
                <a:avLst/>
                <a:gdLst/>
                <a:ahLst/>
                <a:cxnLst/>
                <a:rect l="l" t="t" r="r" b="b"/>
                <a:pathLst>
                  <a:path w="1448" h="1818" extrusionOk="0">
                    <a:moveTo>
                      <a:pt x="812" y="0"/>
                    </a:moveTo>
                    <a:cubicBezTo>
                      <a:pt x="619" y="0"/>
                      <a:pt x="438" y="118"/>
                      <a:pt x="367" y="309"/>
                    </a:cubicBezTo>
                    <a:lnTo>
                      <a:pt x="92" y="1055"/>
                    </a:lnTo>
                    <a:cubicBezTo>
                      <a:pt x="1" y="1298"/>
                      <a:pt x="126" y="1570"/>
                      <a:pt x="372" y="1661"/>
                    </a:cubicBezTo>
                    <a:lnTo>
                      <a:pt x="593" y="1743"/>
                    </a:lnTo>
                    <a:lnTo>
                      <a:pt x="777" y="1812"/>
                    </a:lnTo>
                    <a:cubicBezTo>
                      <a:pt x="787" y="1816"/>
                      <a:pt x="797" y="1817"/>
                      <a:pt x="807" y="1817"/>
                    </a:cubicBezTo>
                    <a:cubicBezTo>
                      <a:pt x="843" y="1817"/>
                      <a:pt x="876" y="1796"/>
                      <a:pt x="888" y="1760"/>
                    </a:cubicBezTo>
                    <a:lnTo>
                      <a:pt x="1209" y="1045"/>
                    </a:lnTo>
                    <a:lnTo>
                      <a:pt x="1432" y="292"/>
                    </a:lnTo>
                    <a:cubicBezTo>
                      <a:pt x="1448" y="246"/>
                      <a:pt x="1426" y="196"/>
                      <a:pt x="1380" y="181"/>
                    </a:cubicBezTo>
                    <a:lnTo>
                      <a:pt x="1196" y="112"/>
                    </a:lnTo>
                    <a:lnTo>
                      <a:pt x="975" y="29"/>
                    </a:lnTo>
                    <a:cubicBezTo>
                      <a:pt x="921" y="10"/>
                      <a:pt x="866" y="0"/>
                      <a:pt x="81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808;p52">
                <a:extLst>
                  <a:ext uri="{FF2B5EF4-FFF2-40B4-BE49-F238E27FC236}">
                    <a16:creationId xmlns:a16="http://schemas.microsoft.com/office/drawing/2014/main" id="{9EC0F4CE-1CE9-1D6D-831E-9DE441017AAF}"/>
                  </a:ext>
                </a:extLst>
              </p:cNvPr>
              <p:cNvSpPr/>
              <p:nvPr/>
            </p:nvSpPr>
            <p:spPr>
              <a:xfrm>
                <a:off x="4492189" y="2282084"/>
                <a:ext cx="22766" cy="18806"/>
              </a:xfrm>
              <a:custGeom>
                <a:avLst/>
                <a:gdLst/>
                <a:ahLst/>
                <a:cxnLst/>
                <a:rect l="l" t="t" r="r" b="b"/>
                <a:pathLst>
                  <a:path w="1144" h="945" extrusionOk="0">
                    <a:moveTo>
                      <a:pt x="223" y="1"/>
                    </a:moveTo>
                    <a:lnTo>
                      <a:pt x="0" y="604"/>
                    </a:lnTo>
                    <a:lnTo>
                      <a:pt x="920" y="944"/>
                    </a:lnTo>
                    <a:lnTo>
                      <a:pt x="1143" y="341"/>
                    </a:lnTo>
                    <a:lnTo>
                      <a:pt x="223" y="1"/>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809;p52">
                <a:extLst>
                  <a:ext uri="{FF2B5EF4-FFF2-40B4-BE49-F238E27FC236}">
                    <a16:creationId xmlns:a16="http://schemas.microsoft.com/office/drawing/2014/main" id="{B7A827E3-02DE-B84B-1E2B-27E43DD07D2E}"/>
                  </a:ext>
                </a:extLst>
              </p:cNvPr>
              <p:cNvSpPr/>
              <p:nvPr/>
            </p:nvSpPr>
            <p:spPr>
              <a:xfrm>
                <a:off x="4477066" y="2269807"/>
                <a:ext cx="28815" cy="36158"/>
              </a:xfrm>
              <a:custGeom>
                <a:avLst/>
                <a:gdLst/>
                <a:ahLst/>
                <a:cxnLst/>
                <a:rect l="l" t="t" r="r" b="b"/>
                <a:pathLst>
                  <a:path w="1448" h="1817" extrusionOk="0">
                    <a:moveTo>
                      <a:pt x="810" y="1"/>
                    </a:moveTo>
                    <a:cubicBezTo>
                      <a:pt x="617" y="1"/>
                      <a:pt x="436" y="118"/>
                      <a:pt x="365" y="310"/>
                    </a:cubicBezTo>
                    <a:lnTo>
                      <a:pt x="90" y="1056"/>
                    </a:lnTo>
                    <a:cubicBezTo>
                      <a:pt x="1" y="1299"/>
                      <a:pt x="124" y="1570"/>
                      <a:pt x="370" y="1661"/>
                    </a:cubicBezTo>
                    <a:lnTo>
                      <a:pt x="593" y="1743"/>
                    </a:lnTo>
                    <a:lnTo>
                      <a:pt x="777" y="1811"/>
                    </a:lnTo>
                    <a:cubicBezTo>
                      <a:pt x="787" y="1815"/>
                      <a:pt x="798" y="1817"/>
                      <a:pt x="808" y="1817"/>
                    </a:cubicBezTo>
                    <a:cubicBezTo>
                      <a:pt x="842" y="1817"/>
                      <a:pt x="875" y="1796"/>
                      <a:pt x="888" y="1761"/>
                    </a:cubicBezTo>
                    <a:lnTo>
                      <a:pt x="1207" y="1045"/>
                    </a:lnTo>
                    <a:lnTo>
                      <a:pt x="1430" y="292"/>
                    </a:lnTo>
                    <a:cubicBezTo>
                      <a:pt x="1448" y="247"/>
                      <a:pt x="1424" y="197"/>
                      <a:pt x="1378" y="182"/>
                    </a:cubicBezTo>
                    <a:lnTo>
                      <a:pt x="1196" y="112"/>
                    </a:lnTo>
                    <a:lnTo>
                      <a:pt x="973" y="30"/>
                    </a:lnTo>
                    <a:cubicBezTo>
                      <a:pt x="919" y="10"/>
                      <a:pt x="864" y="1"/>
                      <a:pt x="810"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810;p52">
                <a:extLst>
                  <a:ext uri="{FF2B5EF4-FFF2-40B4-BE49-F238E27FC236}">
                    <a16:creationId xmlns:a16="http://schemas.microsoft.com/office/drawing/2014/main" id="{4A2A45C2-3A35-13AB-34E9-2DAD35BCEB59}"/>
                  </a:ext>
                </a:extLst>
              </p:cNvPr>
              <p:cNvSpPr/>
              <p:nvPr/>
            </p:nvSpPr>
            <p:spPr>
              <a:xfrm>
                <a:off x="4513025" y="2362800"/>
                <a:ext cx="107699" cy="1054461"/>
              </a:xfrm>
              <a:custGeom>
                <a:avLst/>
                <a:gdLst/>
                <a:ahLst/>
                <a:cxnLst/>
                <a:rect l="l" t="t" r="r" b="b"/>
                <a:pathLst>
                  <a:path w="5412" h="41453" extrusionOk="0">
                    <a:moveTo>
                      <a:pt x="834" y="0"/>
                    </a:moveTo>
                    <a:lnTo>
                      <a:pt x="1" y="40926"/>
                    </a:lnTo>
                    <a:cubicBezTo>
                      <a:pt x="1" y="40926"/>
                      <a:pt x="400" y="41453"/>
                      <a:pt x="2706" y="41453"/>
                    </a:cubicBezTo>
                    <a:cubicBezTo>
                      <a:pt x="5010" y="41453"/>
                      <a:pt x="5411" y="40926"/>
                      <a:pt x="5411" y="40926"/>
                    </a:cubicBezTo>
                    <a:lnTo>
                      <a:pt x="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811;p52">
                <a:extLst>
                  <a:ext uri="{FF2B5EF4-FFF2-40B4-BE49-F238E27FC236}">
                    <a16:creationId xmlns:a16="http://schemas.microsoft.com/office/drawing/2014/main" id="{AE846B68-0C71-1D91-F8D4-AB349AF15F51}"/>
                  </a:ext>
                </a:extLst>
              </p:cNvPr>
              <p:cNvSpPr/>
              <p:nvPr/>
            </p:nvSpPr>
            <p:spPr>
              <a:xfrm>
                <a:off x="4496995" y="2031300"/>
                <a:ext cx="186936" cy="332509"/>
              </a:xfrm>
              <a:custGeom>
                <a:avLst/>
                <a:gdLst/>
                <a:ahLst/>
                <a:cxnLst/>
                <a:rect l="l" t="t" r="r" b="b"/>
                <a:pathLst>
                  <a:path w="9228" h="16709" extrusionOk="0">
                    <a:moveTo>
                      <a:pt x="6534" y="1"/>
                    </a:moveTo>
                    <a:cubicBezTo>
                      <a:pt x="5969" y="1"/>
                      <a:pt x="5445" y="161"/>
                      <a:pt x="5164" y="362"/>
                    </a:cubicBezTo>
                    <a:cubicBezTo>
                      <a:pt x="4452" y="869"/>
                      <a:pt x="4363" y="1208"/>
                      <a:pt x="3769" y="2956"/>
                    </a:cubicBezTo>
                    <a:cubicBezTo>
                      <a:pt x="3177" y="4707"/>
                      <a:pt x="445" y="13738"/>
                      <a:pt x="326" y="14133"/>
                    </a:cubicBezTo>
                    <a:cubicBezTo>
                      <a:pt x="209" y="14528"/>
                      <a:pt x="1" y="15092"/>
                      <a:pt x="326" y="15233"/>
                    </a:cubicBezTo>
                    <a:cubicBezTo>
                      <a:pt x="654" y="15374"/>
                      <a:pt x="1671" y="15645"/>
                      <a:pt x="1608" y="16708"/>
                    </a:cubicBezTo>
                    <a:lnTo>
                      <a:pt x="5283" y="16708"/>
                    </a:lnTo>
                    <a:cubicBezTo>
                      <a:pt x="5283" y="16708"/>
                      <a:pt x="5099" y="15422"/>
                      <a:pt x="6114" y="14218"/>
                    </a:cubicBezTo>
                    <a:cubicBezTo>
                      <a:pt x="7338" y="12766"/>
                      <a:pt x="8112" y="13545"/>
                      <a:pt x="8268" y="12896"/>
                    </a:cubicBezTo>
                    <a:cubicBezTo>
                      <a:pt x="8570" y="11645"/>
                      <a:pt x="7047" y="6957"/>
                      <a:pt x="6899" y="6139"/>
                    </a:cubicBezTo>
                    <a:cubicBezTo>
                      <a:pt x="6752" y="5319"/>
                      <a:pt x="7105" y="4915"/>
                      <a:pt x="7611" y="4633"/>
                    </a:cubicBezTo>
                    <a:cubicBezTo>
                      <a:pt x="8114" y="4349"/>
                      <a:pt x="9227" y="3373"/>
                      <a:pt x="8696" y="1546"/>
                    </a:cubicBezTo>
                    <a:cubicBezTo>
                      <a:pt x="8355" y="374"/>
                      <a:pt x="7396" y="1"/>
                      <a:pt x="6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812;p52">
                <a:extLst>
                  <a:ext uri="{FF2B5EF4-FFF2-40B4-BE49-F238E27FC236}">
                    <a16:creationId xmlns:a16="http://schemas.microsoft.com/office/drawing/2014/main" id="{AAEAEC2B-3174-2890-0698-F5F469A08A7A}"/>
                  </a:ext>
                </a:extLst>
              </p:cNvPr>
              <p:cNvSpPr/>
              <p:nvPr/>
            </p:nvSpPr>
            <p:spPr>
              <a:xfrm>
                <a:off x="4525720" y="25891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813;p52">
                <a:extLst>
                  <a:ext uri="{FF2B5EF4-FFF2-40B4-BE49-F238E27FC236}">
                    <a16:creationId xmlns:a16="http://schemas.microsoft.com/office/drawing/2014/main" id="{0AAED825-DA97-CB0C-5D25-99A22387F521}"/>
                  </a:ext>
                </a:extLst>
              </p:cNvPr>
              <p:cNvSpPr/>
              <p:nvPr/>
            </p:nvSpPr>
            <p:spPr>
              <a:xfrm>
                <a:off x="4583647" y="2074056"/>
                <a:ext cx="22746" cy="22726"/>
              </a:xfrm>
              <a:custGeom>
                <a:avLst/>
                <a:gdLst/>
                <a:ahLst/>
                <a:cxnLst/>
                <a:rect l="l" t="t" r="r" b="b"/>
                <a:pathLst>
                  <a:path w="1143" h="1142" extrusionOk="0">
                    <a:moveTo>
                      <a:pt x="571" y="0"/>
                    </a:moveTo>
                    <a:cubicBezTo>
                      <a:pt x="257" y="0"/>
                      <a:pt x="1" y="256"/>
                      <a:pt x="1" y="571"/>
                    </a:cubicBezTo>
                    <a:cubicBezTo>
                      <a:pt x="1" y="885"/>
                      <a:pt x="257" y="1141"/>
                      <a:pt x="571" y="1141"/>
                    </a:cubicBezTo>
                    <a:cubicBezTo>
                      <a:pt x="886" y="1141"/>
                      <a:pt x="1142" y="885"/>
                      <a:pt x="1142" y="571"/>
                    </a:cubicBezTo>
                    <a:cubicBezTo>
                      <a:pt x="1142" y="256"/>
                      <a:pt x="886"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814;p52">
                <a:extLst>
                  <a:ext uri="{FF2B5EF4-FFF2-40B4-BE49-F238E27FC236}">
                    <a16:creationId xmlns:a16="http://schemas.microsoft.com/office/drawing/2014/main" id="{E3AE1F7B-D07D-AA97-AFDB-4A578366CA44}"/>
                  </a:ext>
                </a:extLst>
              </p:cNvPr>
              <p:cNvSpPr/>
              <p:nvPr/>
            </p:nvSpPr>
            <p:spPr>
              <a:xfrm>
                <a:off x="4571170" y="2116322"/>
                <a:ext cx="22746" cy="22726"/>
              </a:xfrm>
              <a:custGeom>
                <a:avLst/>
                <a:gdLst/>
                <a:ahLst/>
                <a:cxnLst/>
                <a:rect l="l" t="t" r="r" b="b"/>
                <a:pathLst>
                  <a:path w="1143" h="1142" extrusionOk="0">
                    <a:moveTo>
                      <a:pt x="572" y="0"/>
                    </a:moveTo>
                    <a:cubicBezTo>
                      <a:pt x="257" y="0"/>
                      <a:pt x="1" y="256"/>
                      <a:pt x="1" y="571"/>
                    </a:cubicBezTo>
                    <a:cubicBezTo>
                      <a:pt x="1" y="885"/>
                      <a:pt x="257" y="1141"/>
                      <a:pt x="572" y="1141"/>
                    </a:cubicBezTo>
                    <a:cubicBezTo>
                      <a:pt x="886" y="1141"/>
                      <a:pt x="1142" y="885"/>
                      <a:pt x="1142" y="571"/>
                    </a:cubicBezTo>
                    <a:cubicBezTo>
                      <a:pt x="1142" y="256"/>
                      <a:pt x="886" y="0"/>
                      <a:pt x="57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815;p52">
                <a:extLst>
                  <a:ext uri="{FF2B5EF4-FFF2-40B4-BE49-F238E27FC236}">
                    <a16:creationId xmlns:a16="http://schemas.microsoft.com/office/drawing/2014/main" id="{CE36FD3E-CBF9-A8B5-CB02-6EAE7D242DFC}"/>
                  </a:ext>
                </a:extLst>
              </p:cNvPr>
              <p:cNvSpPr/>
              <p:nvPr/>
            </p:nvSpPr>
            <p:spPr>
              <a:xfrm>
                <a:off x="4558713" y="2158569"/>
                <a:ext cx="22726" cy="22746"/>
              </a:xfrm>
              <a:custGeom>
                <a:avLst/>
                <a:gdLst/>
                <a:ahLst/>
                <a:cxnLst/>
                <a:rect l="l" t="t" r="r" b="b"/>
                <a:pathLst>
                  <a:path w="1142" h="1143" extrusionOk="0">
                    <a:moveTo>
                      <a:pt x="571" y="1"/>
                    </a:moveTo>
                    <a:cubicBezTo>
                      <a:pt x="256" y="1"/>
                      <a:pt x="0" y="255"/>
                      <a:pt x="0" y="572"/>
                    </a:cubicBezTo>
                    <a:cubicBezTo>
                      <a:pt x="0" y="886"/>
                      <a:pt x="256" y="1142"/>
                      <a:pt x="571" y="1142"/>
                    </a:cubicBezTo>
                    <a:cubicBezTo>
                      <a:pt x="885" y="1142"/>
                      <a:pt x="1141" y="886"/>
                      <a:pt x="1141" y="572"/>
                    </a:cubicBezTo>
                    <a:cubicBezTo>
                      <a:pt x="1141" y="255"/>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816;p52">
                <a:extLst>
                  <a:ext uri="{FF2B5EF4-FFF2-40B4-BE49-F238E27FC236}">
                    <a16:creationId xmlns:a16="http://schemas.microsoft.com/office/drawing/2014/main" id="{540A3610-8D96-E9C2-51AF-B623320D8E51}"/>
                  </a:ext>
                </a:extLst>
              </p:cNvPr>
              <p:cNvSpPr/>
              <p:nvPr/>
            </p:nvSpPr>
            <p:spPr>
              <a:xfrm>
                <a:off x="4546236" y="2200795"/>
                <a:ext cx="22726" cy="22726"/>
              </a:xfrm>
              <a:custGeom>
                <a:avLst/>
                <a:gdLst/>
                <a:ahLst/>
                <a:cxnLst/>
                <a:rect l="l" t="t" r="r" b="b"/>
                <a:pathLst>
                  <a:path w="1142" h="1142" extrusionOk="0">
                    <a:moveTo>
                      <a:pt x="571" y="1"/>
                    </a:moveTo>
                    <a:cubicBezTo>
                      <a:pt x="256" y="1"/>
                      <a:pt x="0" y="257"/>
                      <a:pt x="0" y="571"/>
                    </a:cubicBezTo>
                    <a:cubicBezTo>
                      <a:pt x="0" y="888"/>
                      <a:pt x="256" y="1142"/>
                      <a:pt x="571" y="1142"/>
                    </a:cubicBezTo>
                    <a:cubicBezTo>
                      <a:pt x="885" y="1142"/>
                      <a:pt x="1141" y="888"/>
                      <a:pt x="1141" y="571"/>
                    </a:cubicBezTo>
                    <a:cubicBezTo>
                      <a:pt x="1141" y="257"/>
                      <a:pt x="885" y="1"/>
                      <a:pt x="571"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817;p52">
                <a:extLst>
                  <a:ext uri="{FF2B5EF4-FFF2-40B4-BE49-F238E27FC236}">
                    <a16:creationId xmlns:a16="http://schemas.microsoft.com/office/drawing/2014/main" id="{29F9F70B-5DDB-27C1-9B7D-505844409737}"/>
                  </a:ext>
                </a:extLst>
              </p:cNvPr>
              <p:cNvSpPr/>
              <p:nvPr/>
            </p:nvSpPr>
            <p:spPr>
              <a:xfrm>
                <a:off x="4533759" y="2243062"/>
                <a:ext cx="22726" cy="22726"/>
              </a:xfrm>
              <a:custGeom>
                <a:avLst/>
                <a:gdLst/>
                <a:ahLst/>
                <a:cxnLst/>
                <a:rect l="l" t="t" r="r" b="b"/>
                <a:pathLst>
                  <a:path w="1142" h="1142" extrusionOk="0">
                    <a:moveTo>
                      <a:pt x="571" y="0"/>
                    </a:moveTo>
                    <a:cubicBezTo>
                      <a:pt x="256" y="0"/>
                      <a:pt x="0" y="256"/>
                      <a:pt x="0" y="571"/>
                    </a:cubicBezTo>
                    <a:cubicBezTo>
                      <a:pt x="0" y="886"/>
                      <a:pt x="256" y="1142"/>
                      <a:pt x="571" y="1142"/>
                    </a:cubicBezTo>
                    <a:cubicBezTo>
                      <a:pt x="885" y="1142"/>
                      <a:pt x="1141" y="886"/>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818;p52">
                <a:extLst>
                  <a:ext uri="{FF2B5EF4-FFF2-40B4-BE49-F238E27FC236}">
                    <a16:creationId xmlns:a16="http://schemas.microsoft.com/office/drawing/2014/main" id="{AE17EF3E-F22E-B51D-5EEA-67F93BC5ED49}"/>
                  </a:ext>
                </a:extLst>
              </p:cNvPr>
              <p:cNvSpPr/>
              <p:nvPr/>
            </p:nvSpPr>
            <p:spPr>
              <a:xfrm>
                <a:off x="4521282" y="2285328"/>
                <a:ext cx="22726" cy="22726"/>
              </a:xfrm>
              <a:custGeom>
                <a:avLst/>
                <a:gdLst/>
                <a:ahLst/>
                <a:cxnLst/>
                <a:rect l="l" t="t" r="r" b="b"/>
                <a:pathLst>
                  <a:path w="1142" h="1142" extrusionOk="0">
                    <a:moveTo>
                      <a:pt x="571" y="0"/>
                    </a:moveTo>
                    <a:cubicBezTo>
                      <a:pt x="256" y="0"/>
                      <a:pt x="0" y="256"/>
                      <a:pt x="0" y="571"/>
                    </a:cubicBezTo>
                    <a:cubicBezTo>
                      <a:pt x="0" y="885"/>
                      <a:pt x="256" y="1141"/>
                      <a:pt x="571" y="1141"/>
                    </a:cubicBezTo>
                    <a:cubicBezTo>
                      <a:pt x="885" y="1141"/>
                      <a:pt x="1141" y="885"/>
                      <a:pt x="1141" y="571"/>
                    </a:cubicBezTo>
                    <a:cubicBezTo>
                      <a:pt x="1141" y="256"/>
                      <a:pt x="885" y="0"/>
                      <a:pt x="57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819;p52">
                <a:extLst>
                  <a:ext uri="{FF2B5EF4-FFF2-40B4-BE49-F238E27FC236}">
                    <a16:creationId xmlns:a16="http://schemas.microsoft.com/office/drawing/2014/main" id="{E18C1BD8-620B-DA30-B426-51F642190912}"/>
                  </a:ext>
                </a:extLst>
              </p:cNvPr>
              <p:cNvSpPr/>
              <p:nvPr/>
            </p:nvSpPr>
            <p:spPr>
              <a:xfrm>
                <a:off x="4526973" y="2660308"/>
                <a:ext cx="79759" cy="5333"/>
              </a:xfrm>
              <a:custGeom>
                <a:avLst/>
                <a:gdLst/>
                <a:ahLst/>
                <a:cxnLst/>
                <a:rect l="l" t="t" r="r" b="b"/>
                <a:pathLst>
                  <a:path w="4008" h="268" extrusionOk="0">
                    <a:moveTo>
                      <a:pt x="129" y="1"/>
                    </a:moveTo>
                    <a:cubicBezTo>
                      <a:pt x="59" y="1"/>
                      <a:pt x="1" y="61"/>
                      <a:pt x="1" y="133"/>
                    </a:cubicBezTo>
                    <a:cubicBezTo>
                      <a:pt x="1" y="207"/>
                      <a:pt x="59" y="268"/>
                      <a:pt x="129" y="268"/>
                    </a:cubicBezTo>
                    <a:lnTo>
                      <a:pt x="3882" y="268"/>
                    </a:lnTo>
                    <a:cubicBezTo>
                      <a:pt x="3951" y="268"/>
                      <a:pt x="4007" y="207"/>
                      <a:pt x="4007" y="133"/>
                    </a:cubicBezTo>
                    <a:cubicBezTo>
                      <a:pt x="4007" y="61"/>
                      <a:pt x="3951" y="1"/>
                      <a:pt x="388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820;p52">
                <a:extLst>
                  <a:ext uri="{FF2B5EF4-FFF2-40B4-BE49-F238E27FC236}">
                    <a16:creationId xmlns:a16="http://schemas.microsoft.com/office/drawing/2014/main" id="{E3597221-9EFC-11AB-5FB9-B68D1A299D0E}"/>
                  </a:ext>
                </a:extLst>
              </p:cNvPr>
              <p:cNvSpPr/>
              <p:nvPr/>
            </p:nvSpPr>
            <p:spPr>
              <a:xfrm>
                <a:off x="4525600" y="2719588"/>
                <a:ext cx="82545" cy="5333"/>
              </a:xfrm>
              <a:custGeom>
                <a:avLst/>
                <a:gdLst/>
                <a:ahLst/>
                <a:cxnLst/>
                <a:rect l="l" t="t" r="r" b="b"/>
                <a:pathLst>
                  <a:path w="4148" h="268" extrusionOk="0">
                    <a:moveTo>
                      <a:pt x="126" y="0"/>
                    </a:moveTo>
                    <a:cubicBezTo>
                      <a:pt x="57" y="0"/>
                      <a:pt x="0" y="61"/>
                      <a:pt x="0" y="135"/>
                    </a:cubicBezTo>
                    <a:cubicBezTo>
                      <a:pt x="0" y="206"/>
                      <a:pt x="57" y="267"/>
                      <a:pt x="126" y="267"/>
                    </a:cubicBezTo>
                    <a:lnTo>
                      <a:pt x="4022" y="267"/>
                    </a:lnTo>
                    <a:cubicBezTo>
                      <a:pt x="4092" y="267"/>
                      <a:pt x="4148" y="209"/>
                      <a:pt x="4148" y="135"/>
                    </a:cubicBezTo>
                    <a:cubicBezTo>
                      <a:pt x="4148" y="61"/>
                      <a:pt x="4092" y="0"/>
                      <a:pt x="402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821;p52">
                <a:extLst>
                  <a:ext uri="{FF2B5EF4-FFF2-40B4-BE49-F238E27FC236}">
                    <a16:creationId xmlns:a16="http://schemas.microsoft.com/office/drawing/2014/main" id="{B4AC1466-F7E3-2BB4-4AD3-AB269CA03961}"/>
                  </a:ext>
                </a:extLst>
              </p:cNvPr>
              <p:cNvSpPr/>
              <p:nvPr/>
            </p:nvSpPr>
            <p:spPr>
              <a:xfrm>
                <a:off x="4585080" y="2225889"/>
                <a:ext cx="13313" cy="8219"/>
              </a:xfrm>
              <a:custGeom>
                <a:avLst/>
                <a:gdLst/>
                <a:ahLst/>
                <a:cxnLst/>
                <a:rect l="l" t="t" r="r" b="b"/>
                <a:pathLst>
                  <a:path w="669" h="413" extrusionOk="0">
                    <a:moveTo>
                      <a:pt x="1" y="0"/>
                    </a:moveTo>
                    <a:lnTo>
                      <a:pt x="1" y="412"/>
                    </a:lnTo>
                    <a:lnTo>
                      <a:pt x="669" y="412"/>
                    </a:lnTo>
                    <a:lnTo>
                      <a:pt x="669" y="0"/>
                    </a:ln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822;p52">
                <a:extLst>
                  <a:ext uri="{FF2B5EF4-FFF2-40B4-BE49-F238E27FC236}">
                    <a16:creationId xmlns:a16="http://schemas.microsoft.com/office/drawing/2014/main" id="{8F5939C1-DA3D-1E26-C1B6-9452E5F5C740}"/>
                  </a:ext>
                </a:extLst>
              </p:cNvPr>
              <p:cNvSpPr/>
              <p:nvPr/>
            </p:nvSpPr>
            <p:spPr>
              <a:xfrm>
                <a:off x="4580503" y="2220794"/>
                <a:ext cx="8358" cy="19144"/>
              </a:xfrm>
              <a:custGeom>
                <a:avLst/>
                <a:gdLst/>
                <a:ahLst/>
                <a:cxnLst/>
                <a:rect l="l" t="t" r="r" b="b"/>
                <a:pathLst>
                  <a:path w="420" h="962" extrusionOk="0">
                    <a:moveTo>
                      <a:pt x="211" y="0"/>
                    </a:moveTo>
                    <a:cubicBezTo>
                      <a:pt x="94" y="0"/>
                      <a:pt x="1" y="96"/>
                      <a:pt x="1" y="210"/>
                    </a:cubicBezTo>
                    <a:lnTo>
                      <a:pt x="1" y="753"/>
                    </a:lnTo>
                    <a:cubicBezTo>
                      <a:pt x="1" y="868"/>
                      <a:pt x="94" y="961"/>
                      <a:pt x="211" y="961"/>
                    </a:cubicBezTo>
                    <a:cubicBezTo>
                      <a:pt x="326" y="961"/>
                      <a:pt x="419" y="868"/>
                      <a:pt x="419" y="753"/>
                    </a:cubicBezTo>
                    <a:lnTo>
                      <a:pt x="419" y="210"/>
                    </a:lnTo>
                    <a:cubicBezTo>
                      <a:pt x="419" y="96"/>
                      <a:pt x="326" y="0"/>
                      <a:pt x="21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823;p52">
                <a:extLst>
                  <a:ext uri="{FF2B5EF4-FFF2-40B4-BE49-F238E27FC236}">
                    <a16:creationId xmlns:a16="http://schemas.microsoft.com/office/drawing/2014/main" id="{3FEAE217-427B-EF51-814B-51B4892C8ABD}"/>
                  </a:ext>
                </a:extLst>
              </p:cNvPr>
              <p:cNvSpPr/>
              <p:nvPr/>
            </p:nvSpPr>
            <p:spPr>
              <a:xfrm>
                <a:off x="4595009" y="2220794"/>
                <a:ext cx="8318" cy="19144"/>
              </a:xfrm>
              <a:custGeom>
                <a:avLst/>
                <a:gdLst/>
                <a:ahLst/>
                <a:cxnLst/>
                <a:rect l="l" t="t" r="r" b="b"/>
                <a:pathLst>
                  <a:path w="418" h="962" extrusionOk="0">
                    <a:moveTo>
                      <a:pt x="209" y="0"/>
                    </a:moveTo>
                    <a:cubicBezTo>
                      <a:pt x="94" y="0"/>
                      <a:pt x="0" y="96"/>
                      <a:pt x="0" y="210"/>
                    </a:cubicBezTo>
                    <a:lnTo>
                      <a:pt x="0" y="753"/>
                    </a:lnTo>
                    <a:cubicBezTo>
                      <a:pt x="0" y="868"/>
                      <a:pt x="94" y="961"/>
                      <a:pt x="209" y="961"/>
                    </a:cubicBezTo>
                    <a:cubicBezTo>
                      <a:pt x="324" y="961"/>
                      <a:pt x="417" y="868"/>
                      <a:pt x="417" y="753"/>
                    </a:cubicBezTo>
                    <a:lnTo>
                      <a:pt x="417" y="210"/>
                    </a:lnTo>
                    <a:cubicBezTo>
                      <a:pt x="417" y="96"/>
                      <a:pt x="324" y="0"/>
                      <a:pt x="20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824;p52">
                <a:extLst>
                  <a:ext uri="{FF2B5EF4-FFF2-40B4-BE49-F238E27FC236}">
                    <a16:creationId xmlns:a16="http://schemas.microsoft.com/office/drawing/2014/main" id="{D1901EC5-8887-C552-5FEA-951B048A4C03}"/>
                  </a:ext>
                </a:extLst>
              </p:cNvPr>
              <p:cNvSpPr/>
              <p:nvPr/>
            </p:nvSpPr>
            <p:spPr>
              <a:xfrm>
                <a:off x="4524386" y="2778849"/>
                <a:ext cx="84973" cy="5333"/>
              </a:xfrm>
              <a:custGeom>
                <a:avLst/>
                <a:gdLst/>
                <a:ahLst/>
                <a:cxnLst/>
                <a:rect l="l" t="t" r="r" b="b"/>
                <a:pathLst>
                  <a:path w="4270" h="268" extrusionOk="0">
                    <a:moveTo>
                      <a:pt x="131" y="1"/>
                    </a:moveTo>
                    <a:cubicBezTo>
                      <a:pt x="59" y="1"/>
                      <a:pt x="0" y="62"/>
                      <a:pt x="0" y="135"/>
                    </a:cubicBezTo>
                    <a:cubicBezTo>
                      <a:pt x="0" y="209"/>
                      <a:pt x="59" y="268"/>
                      <a:pt x="37" y="268"/>
                    </a:cubicBezTo>
                    <a:lnTo>
                      <a:pt x="4046" y="268"/>
                    </a:lnTo>
                    <a:cubicBezTo>
                      <a:pt x="4211" y="268"/>
                      <a:pt x="4270" y="209"/>
                      <a:pt x="4270" y="135"/>
                    </a:cubicBezTo>
                    <a:cubicBezTo>
                      <a:pt x="4270" y="62"/>
                      <a:pt x="4211" y="1"/>
                      <a:pt x="414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825;p52">
                <a:extLst>
                  <a:ext uri="{FF2B5EF4-FFF2-40B4-BE49-F238E27FC236}">
                    <a16:creationId xmlns:a16="http://schemas.microsoft.com/office/drawing/2014/main" id="{BB9AC17A-216B-1FAF-A5ED-9F5617395391}"/>
                  </a:ext>
                </a:extLst>
              </p:cNvPr>
              <p:cNvSpPr/>
              <p:nvPr/>
            </p:nvSpPr>
            <p:spPr>
              <a:xfrm>
                <a:off x="4523392" y="2831781"/>
                <a:ext cx="86963" cy="5333"/>
              </a:xfrm>
              <a:custGeom>
                <a:avLst/>
                <a:gdLst/>
                <a:ahLst/>
                <a:cxnLst/>
                <a:rect l="l" t="t" r="r" b="b"/>
                <a:pathLst>
                  <a:path w="4370" h="268" extrusionOk="0">
                    <a:moveTo>
                      <a:pt x="37" y="1"/>
                    </a:moveTo>
                    <a:cubicBezTo>
                      <a:pt x="59" y="1"/>
                      <a:pt x="0" y="61"/>
                      <a:pt x="0" y="135"/>
                    </a:cubicBezTo>
                    <a:cubicBezTo>
                      <a:pt x="0" y="209"/>
                      <a:pt x="59" y="267"/>
                      <a:pt x="131" y="267"/>
                    </a:cubicBezTo>
                    <a:lnTo>
                      <a:pt x="4239" y="267"/>
                    </a:lnTo>
                    <a:cubicBezTo>
                      <a:pt x="4311" y="267"/>
                      <a:pt x="4370" y="209"/>
                      <a:pt x="4370" y="135"/>
                    </a:cubicBezTo>
                    <a:cubicBezTo>
                      <a:pt x="4370" y="61"/>
                      <a:pt x="4311" y="1"/>
                      <a:pt x="414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826;p52">
                <a:extLst>
                  <a:ext uri="{FF2B5EF4-FFF2-40B4-BE49-F238E27FC236}">
                    <a16:creationId xmlns:a16="http://schemas.microsoft.com/office/drawing/2014/main" id="{5AC614B0-21CC-53E4-4238-CC726B1668A3}"/>
                  </a:ext>
                </a:extLst>
              </p:cNvPr>
              <p:cNvSpPr/>
              <p:nvPr/>
            </p:nvSpPr>
            <p:spPr>
              <a:xfrm>
                <a:off x="4522436" y="2878664"/>
                <a:ext cx="88873" cy="5293"/>
              </a:xfrm>
              <a:custGeom>
                <a:avLst/>
                <a:gdLst/>
                <a:ahLst/>
                <a:cxnLst/>
                <a:rect l="l" t="t" r="r" b="b"/>
                <a:pathLst>
                  <a:path w="4466" h="266" extrusionOk="0">
                    <a:moveTo>
                      <a:pt x="131" y="0"/>
                    </a:moveTo>
                    <a:cubicBezTo>
                      <a:pt x="59" y="0"/>
                      <a:pt x="1" y="59"/>
                      <a:pt x="1" y="133"/>
                    </a:cubicBezTo>
                    <a:cubicBezTo>
                      <a:pt x="1" y="207"/>
                      <a:pt x="59" y="265"/>
                      <a:pt x="131" y="265"/>
                    </a:cubicBezTo>
                    <a:lnTo>
                      <a:pt x="4335" y="265"/>
                    </a:lnTo>
                    <a:cubicBezTo>
                      <a:pt x="4407" y="265"/>
                      <a:pt x="4465" y="207"/>
                      <a:pt x="4465" y="133"/>
                    </a:cubicBezTo>
                    <a:cubicBezTo>
                      <a:pt x="4465" y="59"/>
                      <a:pt x="4407" y="0"/>
                      <a:pt x="433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827;p52">
                <a:extLst>
                  <a:ext uri="{FF2B5EF4-FFF2-40B4-BE49-F238E27FC236}">
                    <a16:creationId xmlns:a16="http://schemas.microsoft.com/office/drawing/2014/main" id="{52CABC37-3415-80BA-A2F2-EC3C4AAF512F}"/>
                  </a:ext>
                </a:extLst>
              </p:cNvPr>
              <p:cNvSpPr/>
              <p:nvPr/>
            </p:nvSpPr>
            <p:spPr>
              <a:xfrm>
                <a:off x="4520924" y="2928015"/>
                <a:ext cx="91898" cy="5274"/>
              </a:xfrm>
              <a:custGeom>
                <a:avLst/>
                <a:gdLst/>
                <a:ahLst/>
                <a:cxnLst/>
                <a:rect l="l" t="t" r="r" b="b"/>
                <a:pathLst>
                  <a:path w="4618" h="265" extrusionOk="0">
                    <a:moveTo>
                      <a:pt x="135" y="0"/>
                    </a:moveTo>
                    <a:cubicBezTo>
                      <a:pt x="62" y="0"/>
                      <a:pt x="1" y="59"/>
                      <a:pt x="1" y="132"/>
                    </a:cubicBezTo>
                    <a:cubicBezTo>
                      <a:pt x="1" y="206"/>
                      <a:pt x="62" y="265"/>
                      <a:pt x="135" y="265"/>
                    </a:cubicBezTo>
                    <a:lnTo>
                      <a:pt x="4483" y="265"/>
                    </a:lnTo>
                    <a:cubicBezTo>
                      <a:pt x="4557" y="265"/>
                      <a:pt x="4617" y="206"/>
                      <a:pt x="4617" y="132"/>
                    </a:cubicBezTo>
                    <a:cubicBezTo>
                      <a:pt x="4617" y="59"/>
                      <a:pt x="4557" y="0"/>
                      <a:pt x="4483"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828;p52">
                <a:extLst>
                  <a:ext uri="{FF2B5EF4-FFF2-40B4-BE49-F238E27FC236}">
                    <a16:creationId xmlns:a16="http://schemas.microsoft.com/office/drawing/2014/main" id="{A2994B6F-BA15-5F00-AA78-A5CABDD832B1}"/>
                  </a:ext>
                </a:extLst>
              </p:cNvPr>
              <p:cNvSpPr/>
              <p:nvPr/>
            </p:nvSpPr>
            <p:spPr>
              <a:xfrm>
                <a:off x="4520924" y="2970699"/>
                <a:ext cx="91898" cy="5293"/>
              </a:xfrm>
              <a:custGeom>
                <a:avLst/>
                <a:gdLst/>
                <a:ahLst/>
                <a:cxnLst/>
                <a:rect l="l" t="t" r="r" b="b"/>
                <a:pathLst>
                  <a:path w="4618" h="266" extrusionOk="0">
                    <a:moveTo>
                      <a:pt x="38" y="1"/>
                    </a:moveTo>
                    <a:cubicBezTo>
                      <a:pt x="59" y="1"/>
                      <a:pt x="1" y="59"/>
                      <a:pt x="1" y="133"/>
                    </a:cubicBezTo>
                    <a:cubicBezTo>
                      <a:pt x="1" y="207"/>
                      <a:pt x="59" y="265"/>
                      <a:pt x="131" y="265"/>
                    </a:cubicBezTo>
                    <a:lnTo>
                      <a:pt x="4485" y="265"/>
                    </a:lnTo>
                    <a:cubicBezTo>
                      <a:pt x="4559" y="265"/>
                      <a:pt x="4617" y="207"/>
                      <a:pt x="4617" y="133"/>
                    </a:cubicBezTo>
                    <a:cubicBezTo>
                      <a:pt x="4617" y="59"/>
                      <a:pt x="4559" y="1"/>
                      <a:pt x="4392"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829;p52">
                <a:extLst>
                  <a:ext uri="{FF2B5EF4-FFF2-40B4-BE49-F238E27FC236}">
                    <a16:creationId xmlns:a16="http://schemas.microsoft.com/office/drawing/2014/main" id="{8C635186-EF42-D951-2216-FC31058DA76A}"/>
                  </a:ext>
                </a:extLst>
              </p:cNvPr>
              <p:cNvSpPr/>
              <p:nvPr/>
            </p:nvSpPr>
            <p:spPr>
              <a:xfrm>
                <a:off x="4519770" y="3014518"/>
                <a:ext cx="94167" cy="5333"/>
              </a:xfrm>
              <a:custGeom>
                <a:avLst/>
                <a:gdLst/>
                <a:ahLst/>
                <a:cxnLst/>
                <a:rect l="l" t="t" r="r" b="b"/>
                <a:pathLst>
                  <a:path w="4732" h="268" extrusionOk="0">
                    <a:moveTo>
                      <a:pt x="130" y="1"/>
                    </a:moveTo>
                    <a:cubicBezTo>
                      <a:pt x="59" y="1"/>
                      <a:pt x="0" y="59"/>
                      <a:pt x="0" y="133"/>
                    </a:cubicBezTo>
                    <a:cubicBezTo>
                      <a:pt x="0" y="207"/>
                      <a:pt x="59" y="267"/>
                      <a:pt x="130" y="267"/>
                    </a:cubicBezTo>
                    <a:lnTo>
                      <a:pt x="4604" y="267"/>
                    </a:lnTo>
                    <a:cubicBezTo>
                      <a:pt x="4675" y="267"/>
                      <a:pt x="4732" y="207"/>
                      <a:pt x="4732" y="133"/>
                    </a:cubicBezTo>
                    <a:cubicBezTo>
                      <a:pt x="4732" y="59"/>
                      <a:pt x="4675" y="1"/>
                      <a:pt x="4604"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830;p52">
                <a:extLst>
                  <a:ext uri="{FF2B5EF4-FFF2-40B4-BE49-F238E27FC236}">
                    <a16:creationId xmlns:a16="http://schemas.microsoft.com/office/drawing/2014/main" id="{8C247759-1341-8FEB-2549-70743F75EFD2}"/>
                  </a:ext>
                </a:extLst>
              </p:cNvPr>
              <p:cNvSpPr/>
              <p:nvPr/>
            </p:nvSpPr>
            <p:spPr>
              <a:xfrm>
                <a:off x="4518815" y="3054874"/>
                <a:ext cx="96117" cy="5333"/>
              </a:xfrm>
              <a:custGeom>
                <a:avLst/>
                <a:gdLst/>
                <a:ahLst/>
                <a:cxnLst/>
                <a:rect l="l" t="t" r="r" b="b"/>
                <a:pathLst>
                  <a:path w="4830" h="268" extrusionOk="0">
                    <a:moveTo>
                      <a:pt x="37" y="1"/>
                    </a:moveTo>
                    <a:cubicBezTo>
                      <a:pt x="59" y="1"/>
                      <a:pt x="1" y="62"/>
                      <a:pt x="1" y="135"/>
                    </a:cubicBezTo>
                    <a:cubicBezTo>
                      <a:pt x="1" y="209"/>
                      <a:pt x="59" y="268"/>
                      <a:pt x="131" y="268"/>
                    </a:cubicBezTo>
                    <a:lnTo>
                      <a:pt x="4699" y="268"/>
                    </a:lnTo>
                    <a:cubicBezTo>
                      <a:pt x="4771" y="268"/>
                      <a:pt x="4830" y="209"/>
                      <a:pt x="4830" y="135"/>
                    </a:cubicBezTo>
                    <a:cubicBezTo>
                      <a:pt x="4830" y="62"/>
                      <a:pt x="4771" y="1"/>
                      <a:pt x="4606"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831;p52">
                <a:extLst>
                  <a:ext uri="{FF2B5EF4-FFF2-40B4-BE49-F238E27FC236}">
                    <a16:creationId xmlns:a16="http://schemas.microsoft.com/office/drawing/2014/main" id="{6B8D3609-9399-C255-3AF1-C14BF2B82181}"/>
                  </a:ext>
                </a:extLst>
              </p:cNvPr>
              <p:cNvSpPr/>
              <p:nvPr/>
            </p:nvSpPr>
            <p:spPr>
              <a:xfrm>
                <a:off x="4518377" y="3091230"/>
                <a:ext cx="96993" cy="5333"/>
              </a:xfrm>
              <a:custGeom>
                <a:avLst/>
                <a:gdLst/>
                <a:ahLst/>
                <a:cxnLst/>
                <a:rect l="l" t="t" r="r" b="b"/>
                <a:pathLst>
                  <a:path w="4874" h="268" extrusionOk="0">
                    <a:moveTo>
                      <a:pt x="131" y="1"/>
                    </a:moveTo>
                    <a:cubicBezTo>
                      <a:pt x="59" y="1"/>
                      <a:pt x="1" y="61"/>
                      <a:pt x="1" y="135"/>
                    </a:cubicBezTo>
                    <a:cubicBezTo>
                      <a:pt x="1" y="207"/>
                      <a:pt x="59" y="267"/>
                      <a:pt x="131" y="267"/>
                    </a:cubicBezTo>
                    <a:lnTo>
                      <a:pt x="4743" y="267"/>
                    </a:lnTo>
                    <a:cubicBezTo>
                      <a:pt x="4815" y="267"/>
                      <a:pt x="4873" y="207"/>
                      <a:pt x="4873" y="135"/>
                    </a:cubicBezTo>
                    <a:cubicBezTo>
                      <a:pt x="4873" y="61"/>
                      <a:pt x="4815" y="1"/>
                      <a:pt x="47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832;p52">
                <a:extLst>
                  <a:ext uri="{FF2B5EF4-FFF2-40B4-BE49-F238E27FC236}">
                    <a16:creationId xmlns:a16="http://schemas.microsoft.com/office/drawing/2014/main" id="{9530EA27-7759-7596-24DB-385A2CB96D7F}"/>
                  </a:ext>
                </a:extLst>
              </p:cNvPr>
              <p:cNvSpPr/>
              <p:nvPr/>
            </p:nvSpPr>
            <p:spPr>
              <a:xfrm>
                <a:off x="4517044" y="3127586"/>
                <a:ext cx="99659" cy="5313"/>
              </a:xfrm>
              <a:custGeom>
                <a:avLst/>
                <a:gdLst/>
                <a:ahLst/>
                <a:cxnLst/>
                <a:rect l="l" t="t" r="r" b="b"/>
                <a:pathLst>
                  <a:path w="5008" h="267" extrusionOk="0">
                    <a:moveTo>
                      <a:pt x="133" y="0"/>
                    </a:moveTo>
                    <a:cubicBezTo>
                      <a:pt x="59" y="0"/>
                      <a:pt x="1" y="61"/>
                      <a:pt x="1" y="132"/>
                    </a:cubicBezTo>
                    <a:cubicBezTo>
                      <a:pt x="1" y="206"/>
                      <a:pt x="59" y="267"/>
                      <a:pt x="133" y="267"/>
                    </a:cubicBezTo>
                    <a:lnTo>
                      <a:pt x="4875" y="267"/>
                    </a:lnTo>
                    <a:cubicBezTo>
                      <a:pt x="4949" y="267"/>
                      <a:pt x="5008" y="206"/>
                      <a:pt x="5008" y="132"/>
                    </a:cubicBezTo>
                    <a:cubicBezTo>
                      <a:pt x="5008" y="61"/>
                      <a:pt x="4949" y="0"/>
                      <a:pt x="4875"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833;p52">
                <a:extLst>
                  <a:ext uri="{FF2B5EF4-FFF2-40B4-BE49-F238E27FC236}">
                    <a16:creationId xmlns:a16="http://schemas.microsoft.com/office/drawing/2014/main" id="{6EBF7CEE-1238-64A6-CCD3-EF9F90C80316}"/>
                  </a:ext>
                </a:extLst>
              </p:cNvPr>
              <p:cNvSpPr/>
              <p:nvPr/>
            </p:nvSpPr>
            <p:spPr>
              <a:xfrm>
                <a:off x="4516745" y="3161594"/>
                <a:ext cx="100216" cy="5333"/>
              </a:xfrm>
              <a:custGeom>
                <a:avLst/>
                <a:gdLst/>
                <a:ahLst/>
                <a:cxnLst/>
                <a:rect l="l" t="t" r="r" b="b"/>
                <a:pathLst>
                  <a:path w="5036" h="268" extrusionOk="0">
                    <a:moveTo>
                      <a:pt x="42" y="1"/>
                    </a:moveTo>
                    <a:cubicBezTo>
                      <a:pt x="61" y="1"/>
                      <a:pt x="0" y="61"/>
                      <a:pt x="0" y="135"/>
                    </a:cubicBezTo>
                    <a:cubicBezTo>
                      <a:pt x="0" y="209"/>
                      <a:pt x="61" y="267"/>
                      <a:pt x="135" y="267"/>
                    </a:cubicBezTo>
                    <a:lnTo>
                      <a:pt x="4903" y="267"/>
                    </a:lnTo>
                    <a:cubicBezTo>
                      <a:pt x="4977" y="267"/>
                      <a:pt x="5036" y="209"/>
                      <a:pt x="5036" y="135"/>
                    </a:cubicBezTo>
                    <a:cubicBezTo>
                      <a:pt x="5036" y="61"/>
                      <a:pt x="4977" y="1"/>
                      <a:pt x="4810"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834;p52">
                <a:extLst>
                  <a:ext uri="{FF2B5EF4-FFF2-40B4-BE49-F238E27FC236}">
                    <a16:creationId xmlns:a16="http://schemas.microsoft.com/office/drawing/2014/main" id="{82DDA916-6EB5-02F9-8837-8EB14E5A7CE8}"/>
                  </a:ext>
                </a:extLst>
              </p:cNvPr>
              <p:cNvSpPr/>
              <p:nvPr/>
            </p:nvSpPr>
            <p:spPr>
              <a:xfrm>
                <a:off x="4516407" y="3193015"/>
                <a:ext cx="100893" cy="5333"/>
              </a:xfrm>
              <a:custGeom>
                <a:avLst/>
                <a:gdLst/>
                <a:ahLst/>
                <a:cxnLst/>
                <a:rect l="l" t="t" r="r" b="b"/>
                <a:pathLst>
                  <a:path w="5070" h="268" extrusionOk="0">
                    <a:moveTo>
                      <a:pt x="135" y="1"/>
                    </a:moveTo>
                    <a:cubicBezTo>
                      <a:pt x="61" y="1"/>
                      <a:pt x="0" y="62"/>
                      <a:pt x="0" y="133"/>
                    </a:cubicBezTo>
                    <a:cubicBezTo>
                      <a:pt x="0" y="207"/>
                      <a:pt x="61" y="268"/>
                      <a:pt x="135" y="268"/>
                    </a:cubicBezTo>
                    <a:lnTo>
                      <a:pt x="4938" y="268"/>
                    </a:lnTo>
                    <a:cubicBezTo>
                      <a:pt x="5011" y="268"/>
                      <a:pt x="5070" y="207"/>
                      <a:pt x="5070" y="133"/>
                    </a:cubicBezTo>
                    <a:cubicBezTo>
                      <a:pt x="5070" y="62"/>
                      <a:pt x="5011" y="1"/>
                      <a:pt x="4938"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835;p52">
                <a:extLst>
                  <a:ext uri="{FF2B5EF4-FFF2-40B4-BE49-F238E27FC236}">
                    <a16:creationId xmlns:a16="http://schemas.microsoft.com/office/drawing/2014/main" id="{9EC22DA9-DD21-478F-DC15-FA7E310FDB41}"/>
                  </a:ext>
                </a:extLst>
              </p:cNvPr>
              <p:cNvSpPr/>
              <p:nvPr/>
            </p:nvSpPr>
            <p:spPr>
              <a:xfrm>
                <a:off x="4516307" y="3222466"/>
                <a:ext cx="101132" cy="5293"/>
              </a:xfrm>
              <a:custGeom>
                <a:avLst/>
                <a:gdLst/>
                <a:ahLst/>
                <a:cxnLst/>
                <a:rect l="l" t="t" r="r" b="b"/>
                <a:pathLst>
                  <a:path w="5082" h="266" extrusionOk="0">
                    <a:moveTo>
                      <a:pt x="40" y="0"/>
                    </a:moveTo>
                    <a:cubicBezTo>
                      <a:pt x="59" y="0"/>
                      <a:pt x="1" y="59"/>
                      <a:pt x="1" y="133"/>
                    </a:cubicBezTo>
                    <a:cubicBezTo>
                      <a:pt x="1" y="207"/>
                      <a:pt x="59" y="265"/>
                      <a:pt x="133" y="265"/>
                    </a:cubicBezTo>
                    <a:lnTo>
                      <a:pt x="4947" y="265"/>
                    </a:lnTo>
                    <a:cubicBezTo>
                      <a:pt x="5021" y="265"/>
                      <a:pt x="5081" y="207"/>
                      <a:pt x="5081" y="133"/>
                    </a:cubicBezTo>
                    <a:cubicBezTo>
                      <a:pt x="5081" y="59"/>
                      <a:pt x="5021" y="0"/>
                      <a:pt x="4856"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836;p52">
                <a:extLst>
                  <a:ext uri="{FF2B5EF4-FFF2-40B4-BE49-F238E27FC236}">
                    <a16:creationId xmlns:a16="http://schemas.microsoft.com/office/drawing/2014/main" id="{7684F95E-082E-213D-23E5-EC9EDB8322CB}"/>
                  </a:ext>
                </a:extLst>
              </p:cNvPr>
              <p:cNvSpPr/>
              <p:nvPr/>
            </p:nvSpPr>
            <p:spPr>
              <a:xfrm>
                <a:off x="4515452" y="3253888"/>
                <a:ext cx="102843" cy="5333"/>
              </a:xfrm>
              <a:custGeom>
                <a:avLst/>
                <a:gdLst/>
                <a:ahLst/>
                <a:cxnLst/>
                <a:rect l="l" t="t" r="r" b="b"/>
                <a:pathLst>
                  <a:path w="5168" h="268" extrusionOk="0">
                    <a:moveTo>
                      <a:pt x="133" y="1"/>
                    </a:moveTo>
                    <a:cubicBezTo>
                      <a:pt x="59" y="1"/>
                      <a:pt x="0" y="62"/>
                      <a:pt x="0" y="135"/>
                    </a:cubicBezTo>
                    <a:cubicBezTo>
                      <a:pt x="0" y="209"/>
                      <a:pt x="59" y="268"/>
                      <a:pt x="133" y="268"/>
                    </a:cubicBezTo>
                    <a:lnTo>
                      <a:pt x="5035" y="268"/>
                    </a:lnTo>
                    <a:cubicBezTo>
                      <a:pt x="5109" y="268"/>
                      <a:pt x="5168" y="209"/>
                      <a:pt x="5168" y="135"/>
                    </a:cubicBezTo>
                    <a:cubicBezTo>
                      <a:pt x="5168" y="62"/>
                      <a:pt x="5109" y="1"/>
                      <a:pt x="503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837;p52">
                <a:extLst>
                  <a:ext uri="{FF2B5EF4-FFF2-40B4-BE49-F238E27FC236}">
                    <a16:creationId xmlns:a16="http://schemas.microsoft.com/office/drawing/2014/main" id="{69E44D08-0C9C-F359-910E-DDB08E5BD835}"/>
                  </a:ext>
                </a:extLst>
              </p:cNvPr>
              <p:cNvSpPr/>
              <p:nvPr/>
            </p:nvSpPr>
            <p:spPr>
              <a:xfrm>
                <a:off x="4514417" y="3279319"/>
                <a:ext cx="104913" cy="5293"/>
              </a:xfrm>
              <a:custGeom>
                <a:avLst/>
                <a:gdLst/>
                <a:ahLst/>
                <a:cxnLst/>
                <a:rect l="l" t="t" r="r" b="b"/>
                <a:pathLst>
                  <a:path w="5272" h="266" extrusionOk="0">
                    <a:moveTo>
                      <a:pt x="133" y="1"/>
                    </a:moveTo>
                    <a:cubicBezTo>
                      <a:pt x="61" y="1"/>
                      <a:pt x="0" y="59"/>
                      <a:pt x="0" y="133"/>
                    </a:cubicBezTo>
                    <a:cubicBezTo>
                      <a:pt x="0" y="207"/>
                      <a:pt x="59" y="265"/>
                      <a:pt x="133" y="265"/>
                    </a:cubicBezTo>
                    <a:lnTo>
                      <a:pt x="5137" y="265"/>
                    </a:lnTo>
                    <a:cubicBezTo>
                      <a:pt x="5211" y="265"/>
                      <a:pt x="5272" y="207"/>
                      <a:pt x="5272" y="133"/>
                    </a:cubicBezTo>
                    <a:cubicBezTo>
                      <a:pt x="5272" y="59"/>
                      <a:pt x="5211" y="1"/>
                      <a:pt x="513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838;p52">
                <a:extLst>
                  <a:ext uri="{FF2B5EF4-FFF2-40B4-BE49-F238E27FC236}">
                    <a16:creationId xmlns:a16="http://schemas.microsoft.com/office/drawing/2014/main" id="{00AAFF46-D26A-AA23-28EC-589F92A5C667}"/>
                  </a:ext>
                </a:extLst>
              </p:cNvPr>
              <p:cNvSpPr/>
              <p:nvPr/>
            </p:nvSpPr>
            <p:spPr>
              <a:xfrm>
                <a:off x="4513601" y="3303537"/>
                <a:ext cx="106564" cy="5293"/>
              </a:xfrm>
              <a:custGeom>
                <a:avLst/>
                <a:gdLst/>
                <a:ahLst/>
                <a:cxnLst/>
                <a:rect l="l" t="t" r="r" b="b"/>
                <a:pathLst>
                  <a:path w="5355" h="266" extrusionOk="0">
                    <a:moveTo>
                      <a:pt x="137" y="1"/>
                    </a:moveTo>
                    <a:cubicBezTo>
                      <a:pt x="61" y="1"/>
                      <a:pt x="0" y="59"/>
                      <a:pt x="0" y="133"/>
                    </a:cubicBezTo>
                    <a:cubicBezTo>
                      <a:pt x="0" y="207"/>
                      <a:pt x="61" y="265"/>
                      <a:pt x="137" y="265"/>
                    </a:cubicBezTo>
                    <a:lnTo>
                      <a:pt x="5217" y="265"/>
                    </a:lnTo>
                    <a:cubicBezTo>
                      <a:pt x="5293" y="265"/>
                      <a:pt x="5354" y="207"/>
                      <a:pt x="5354" y="133"/>
                    </a:cubicBezTo>
                    <a:cubicBezTo>
                      <a:pt x="5354" y="59"/>
                      <a:pt x="5293" y="1"/>
                      <a:pt x="521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839;p52">
                <a:extLst>
                  <a:ext uri="{FF2B5EF4-FFF2-40B4-BE49-F238E27FC236}">
                    <a16:creationId xmlns:a16="http://schemas.microsoft.com/office/drawing/2014/main" id="{761AEC35-D987-6B96-0859-860F24EAD73C}"/>
                  </a:ext>
                </a:extLst>
              </p:cNvPr>
              <p:cNvSpPr/>
              <p:nvPr/>
            </p:nvSpPr>
            <p:spPr>
              <a:xfrm>
                <a:off x="4513024" y="3330600"/>
                <a:ext cx="107699" cy="5293"/>
              </a:xfrm>
              <a:custGeom>
                <a:avLst/>
                <a:gdLst/>
                <a:ahLst/>
                <a:cxnLst/>
                <a:rect l="l" t="t" r="r" b="b"/>
                <a:pathLst>
                  <a:path w="5412" h="266" extrusionOk="0">
                    <a:moveTo>
                      <a:pt x="46" y="1"/>
                    </a:moveTo>
                    <a:cubicBezTo>
                      <a:pt x="64" y="1"/>
                      <a:pt x="1" y="59"/>
                      <a:pt x="1" y="133"/>
                    </a:cubicBezTo>
                    <a:cubicBezTo>
                      <a:pt x="1" y="207"/>
                      <a:pt x="64" y="265"/>
                      <a:pt x="140" y="265"/>
                    </a:cubicBezTo>
                    <a:lnTo>
                      <a:pt x="5272" y="265"/>
                    </a:lnTo>
                    <a:cubicBezTo>
                      <a:pt x="5348" y="265"/>
                      <a:pt x="5411" y="207"/>
                      <a:pt x="5411" y="133"/>
                    </a:cubicBezTo>
                    <a:lnTo>
                      <a:pt x="5409" y="133"/>
                    </a:lnTo>
                    <a:cubicBezTo>
                      <a:pt x="5409" y="59"/>
                      <a:pt x="5348" y="1"/>
                      <a:pt x="5179"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840;p52">
                <a:extLst>
                  <a:ext uri="{FF2B5EF4-FFF2-40B4-BE49-F238E27FC236}">
                    <a16:creationId xmlns:a16="http://schemas.microsoft.com/office/drawing/2014/main" id="{E1EEE041-99A5-0DE9-A0E9-A6EB814F2476}"/>
                  </a:ext>
                </a:extLst>
              </p:cNvPr>
              <p:cNvSpPr/>
              <p:nvPr/>
            </p:nvSpPr>
            <p:spPr>
              <a:xfrm>
                <a:off x="4513024" y="3355136"/>
                <a:ext cx="107699" cy="5274"/>
              </a:xfrm>
              <a:custGeom>
                <a:avLst/>
                <a:gdLst/>
                <a:ahLst/>
                <a:cxnLst/>
                <a:rect l="l" t="t" r="r" b="b"/>
                <a:pathLst>
                  <a:path w="5412" h="265" extrusionOk="0">
                    <a:moveTo>
                      <a:pt x="137" y="0"/>
                    </a:moveTo>
                    <a:cubicBezTo>
                      <a:pt x="62" y="0"/>
                      <a:pt x="1" y="59"/>
                      <a:pt x="1" y="132"/>
                    </a:cubicBezTo>
                    <a:cubicBezTo>
                      <a:pt x="1" y="206"/>
                      <a:pt x="62" y="265"/>
                      <a:pt x="44" y="265"/>
                    </a:cubicBezTo>
                    <a:lnTo>
                      <a:pt x="5179" y="265"/>
                    </a:lnTo>
                    <a:cubicBezTo>
                      <a:pt x="5348" y="265"/>
                      <a:pt x="5411" y="206"/>
                      <a:pt x="5411" y="132"/>
                    </a:cubicBezTo>
                    <a:cubicBezTo>
                      <a:pt x="5411" y="59"/>
                      <a:pt x="5348" y="0"/>
                      <a:pt x="5272"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841;p52">
                <a:extLst>
                  <a:ext uri="{FF2B5EF4-FFF2-40B4-BE49-F238E27FC236}">
                    <a16:creationId xmlns:a16="http://schemas.microsoft.com/office/drawing/2014/main" id="{A317E158-53C0-F79E-5965-30DA51F6E8FF}"/>
                  </a:ext>
                </a:extLst>
              </p:cNvPr>
              <p:cNvSpPr/>
              <p:nvPr/>
            </p:nvSpPr>
            <p:spPr>
              <a:xfrm>
                <a:off x="4512208" y="3379473"/>
                <a:ext cx="109331" cy="5333"/>
              </a:xfrm>
              <a:custGeom>
                <a:avLst/>
                <a:gdLst/>
                <a:ahLst/>
                <a:cxnLst/>
                <a:rect l="l" t="t" r="r" b="b"/>
                <a:pathLst>
                  <a:path w="5494" h="268" extrusionOk="0">
                    <a:moveTo>
                      <a:pt x="137" y="1"/>
                    </a:moveTo>
                    <a:cubicBezTo>
                      <a:pt x="61" y="1"/>
                      <a:pt x="1" y="61"/>
                      <a:pt x="1" y="135"/>
                    </a:cubicBezTo>
                    <a:cubicBezTo>
                      <a:pt x="1" y="207"/>
                      <a:pt x="61" y="267"/>
                      <a:pt x="137" y="267"/>
                    </a:cubicBezTo>
                    <a:lnTo>
                      <a:pt x="5357" y="267"/>
                    </a:lnTo>
                    <a:cubicBezTo>
                      <a:pt x="5433" y="267"/>
                      <a:pt x="5494" y="207"/>
                      <a:pt x="5494" y="135"/>
                    </a:cubicBezTo>
                    <a:cubicBezTo>
                      <a:pt x="5494" y="61"/>
                      <a:pt x="5433" y="1"/>
                      <a:pt x="5357"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842;p52">
                <a:extLst>
                  <a:ext uri="{FF2B5EF4-FFF2-40B4-BE49-F238E27FC236}">
                    <a16:creationId xmlns:a16="http://schemas.microsoft.com/office/drawing/2014/main" id="{267F2E47-D6C5-9274-AD00-7270936582BF}"/>
                  </a:ext>
                </a:extLst>
              </p:cNvPr>
              <p:cNvSpPr/>
              <p:nvPr/>
            </p:nvSpPr>
            <p:spPr>
              <a:xfrm>
                <a:off x="4560524" y="2746771"/>
                <a:ext cx="12696" cy="12756"/>
              </a:xfrm>
              <a:custGeom>
                <a:avLst/>
                <a:gdLst/>
                <a:ahLst/>
                <a:cxnLst/>
                <a:rect l="l" t="t" r="r" b="b"/>
                <a:pathLst>
                  <a:path w="638" h="641" extrusionOk="0">
                    <a:moveTo>
                      <a:pt x="319" y="1"/>
                    </a:moveTo>
                    <a:cubicBezTo>
                      <a:pt x="143" y="1"/>
                      <a:pt x="0" y="144"/>
                      <a:pt x="0" y="320"/>
                    </a:cubicBezTo>
                    <a:cubicBezTo>
                      <a:pt x="0" y="498"/>
                      <a:pt x="143" y="641"/>
                      <a:pt x="319" y="641"/>
                    </a:cubicBezTo>
                    <a:cubicBezTo>
                      <a:pt x="495" y="641"/>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843;p52">
                <a:extLst>
                  <a:ext uri="{FF2B5EF4-FFF2-40B4-BE49-F238E27FC236}">
                    <a16:creationId xmlns:a16="http://schemas.microsoft.com/office/drawing/2014/main" id="{AE43DE72-9234-FBA9-CEB0-61358C4E5B10}"/>
                  </a:ext>
                </a:extLst>
              </p:cNvPr>
              <p:cNvSpPr/>
              <p:nvPr/>
            </p:nvSpPr>
            <p:spPr>
              <a:xfrm>
                <a:off x="4560524" y="2852895"/>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844;p52">
                <a:extLst>
                  <a:ext uri="{FF2B5EF4-FFF2-40B4-BE49-F238E27FC236}">
                    <a16:creationId xmlns:a16="http://schemas.microsoft.com/office/drawing/2014/main" id="{AAE46BAC-AD06-4CB4-4B48-A818898F4E31}"/>
                  </a:ext>
                </a:extLst>
              </p:cNvPr>
              <p:cNvSpPr/>
              <p:nvPr/>
            </p:nvSpPr>
            <p:spPr>
              <a:xfrm>
                <a:off x="4560524" y="2948173"/>
                <a:ext cx="12696" cy="12696"/>
              </a:xfrm>
              <a:custGeom>
                <a:avLst/>
                <a:gdLst/>
                <a:ahLst/>
                <a:cxnLst/>
                <a:rect l="l" t="t" r="r" b="b"/>
                <a:pathLst>
                  <a:path w="638" h="638"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845;p52">
                <a:extLst>
                  <a:ext uri="{FF2B5EF4-FFF2-40B4-BE49-F238E27FC236}">
                    <a16:creationId xmlns:a16="http://schemas.microsoft.com/office/drawing/2014/main" id="{95B88ABB-CF75-F445-B965-3F1A926233B1}"/>
                  </a:ext>
                </a:extLst>
              </p:cNvPr>
              <p:cNvSpPr/>
              <p:nvPr/>
            </p:nvSpPr>
            <p:spPr>
              <a:xfrm>
                <a:off x="4560524" y="3173693"/>
                <a:ext cx="12696" cy="12756"/>
              </a:xfrm>
              <a:custGeom>
                <a:avLst/>
                <a:gdLst/>
                <a:ahLst/>
                <a:cxnLst/>
                <a:rect l="l" t="t" r="r" b="b"/>
                <a:pathLst>
                  <a:path w="638" h="641" extrusionOk="0">
                    <a:moveTo>
                      <a:pt x="319" y="0"/>
                    </a:moveTo>
                    <a:cubicBezTo>
                      <a:pt x="143" y="0"/>
                      <a:pt x="0" y="143"/>
                      <a:pt x="0" y="321"/>
                    </a:cubicBezTo>
                    <a:cubicBezTo>
                      <a:pt x="0" y="497"/>
                      <a:pt x="143" y="640"/>
                      <a:pt x="319" y="640"/>
                    </a:cubicBezTo>
                    <a:cubicBezTo>
                      <a:pt x="495" y="640"/>
                      <a:pt x="638" y="497"/>
                      <a:pt x="638" y="321"/>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846;p52">
                <a:extLst>
                  <a:ext uri="{FF2B5EF4-FFF2-40B4-BE49-F238E27FC236}">
                    <a16:creationId xmlns:a16="http://schemas.microsoft.com/office/drawing/2014/main" id="{A8C5F4ED-A4F4-DB61-272D-1EFD1F586BDF}"/>
                  </a:ext>
                </a:extLst>
              </p:cNvPr>
              <p:cNvSpPr/>
              <p:nvPr/>
            </p:nvSpPr>
            <p:spPr>
              <a:xfrm>
                <a:off x="4560524" y="3235720"/>
                <a:ext cx="12696" cy="12716"/>
              </a:xfrm>
              <a:custGeom>
                <a:avLst/>
                <a:gdLst/>
                <a:ahLst/>
                <a:cxnLst/>
                <a:rect l="l" t="t" r="r" b="b"/>
                <a:pathLst>
                  <a:path w="638" h="639" extrusionOk="0">
                    <a:moveTo>
                      <a:pt x="319" y="0"/>
                    </a:moveTo>
                    <a:cubicBezTo>
                      <a:pt x="143" y="0"/>
                      <a:pt x="0" y="144"/>
                      <a:pt x="0" y="319"/>
                    </a:cubicBezTo>
                    <a:cubicBezTo>
                      <a:pt x="0" y="495"/>
                      <a:pt x="143" y="638"/>
                      <a:pt x="319" y="638"/>
                    </a:cubicBezTo>
                    <a:cubicBezTo>
                      <a:pt x="495" y="638"/>
                      <a:pt x="638" y="495"/>
                      <a:pt x="638" y="319"/>
                    </a:cubicBezTo>
                    <a:cubicBezTo>
                      <a:pt x="638" y="144"/>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847;p52">
                <a:extLst>
                  <a:ext uri="{FF2B5EF4-FFF2-40B4-BE49-F238E27FC236}">
                    <a16:creationId xmlns:a16="http://schemas.microsoft.com/office/drawing/2014/main" id="{8C62E024-36A8-ECC9-2EC6-85C0F0099CA2}"/>
                  </a:ext>
                </a:extLst>
              </p:cNvPr>
              <p:cNvSpPr/>
              <p:nvPr/>
            </p:nvSpPr>
            <p:spPr>
              <a:xfrm>
                <a:off x="4560524" y="3288174"/>
                <a:ext cx="12696" cy="12716"/>
              </a:xfrm>
              <a:custGeom>
                <a:avLst/>
                <a:gdLst/>
                <a:ahLst/>
                <a:cxnLst/>
                <a:rect l="l" t="t" r="r" b="b"/>
                <a:pathLst>
                  <a:path w="638" h="639" extrusionOk="0">
                    <a:moveTo>
                      <a:pt x="319" y="0"/>
                    </a:moveTo>
                    <a:cubicBezTo>
                      <a:pt x="143" y="0"/>
                      <a:pt x="0" y="143"/>
                      <a:pt x="0" y="319"/>
                    </a:cubicBezTo>
                    <a:cubicBezTo>
                      <a:pt x="0" y="495"/>
                      <a:pt x="143" y="638"/>
                      <a:pt x="319" y="638"/>
                    </a:cubicBezTo>
                    <a:cubicBezTo>
                      <a:pt x="495" y="638"/>
                      <a:pt x="638" y="495"/>
                      <a:pt x="638" y="319"/>
                    </a:cubicBezTo>
                    <a:cubicBezTo>
                      <a:pt x="638" y="143"/>
                      <a:pt x="495"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848;p52">
                <a:extLst>
                  <a:ext uri="{FF2B5EF4-FFF2-40B4-BE49-F238E27FC236}">
                    <a16:creationId xmlns:a16="http://schemas.microsoft.com/office/drawing/2014/main" id="{8FE147A3-93AD-684C-6210-BF1118138F4A}"/>
                  </a:ext>
                </a:extLst>
              </p:cNvPr>
              <p:cNvSpPr/>
              <p:nvPr/>
            </p:nvSpPr>
            <p:spPr>
              <a:xfrm>
                <a:off x="4560524" y="3363752"/>
                <a:ext cx="12696" cy="12716"/>
              </a:xfrm>
              <a:custGeom>
                <a:avLst/>
                <a:gdLst/>
                <a:ahLst/>
                <a:cxnLst/>
                <a:rect l="l" t="t" r="r" b="b"/>
                <a:pathLst>
                  <a:path w="638" h="639" extrusionOk="0">
                    <a:moveTo>
                      <a:pt x="319" y="1"/>
                    </a:moveTo>
                    <a:cubicBezTo>
                      <a:pt x="143" y="1"/>
                      <a:pt x="0" y="144"/>
                      <a:pt x="0" y="320"/>
                    </a:cubicBezTo>
                    <a:cubicBezTo>
                      <a:pt x="0" y="498"/>
                      <a:pt x="143" y="639"/>
                      <a:pt x="319" y="639"/>
                    </a:cubicBezTo>
                    <a:cubicBezTo>
                      <a:pt x="495" y="639"/>
                      <a:pt x="638" y="498"/>
                      <a:pt x="638" y="320"/>
                    </a:cubicBezTo>
                    <a:cubicBezTo>
                      <a:pt x="638" y="144"/>
                      <a:pt x="495" y="1"/>
                      <a:pt x="319"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849;p52">
                <a:extLst>
                  <a:ext uri="{FF2B5EF4-FFF2-40B4-BE49-F238E27FC236}">
                    <a16:creationId xmlns:a16="http://schemas.microsoft.com/office/drawing/2014/main" id="{DA5F6BE8-3DA4-4707-B875-CE17BB93D9E9}"/>
                  </a:ext>
                </a:extLst>
              </p:cNvPr>
              <p:cNvSpPr/>
              <p:nvPr/>
            </p:nvSpPr>
            <p:spPr>
              <a:xfrm>
                <a:off x="4534913" y="3071549"/>
                <a:ext cx="12756" cy="12716"/>
              </a:xfrm>
              <a:custGeom>
                <a:avLst/>
                <a:gdLst/>
                <a:ahLst/>
                <a:cxnLst/>
                <a:rect l="l" t="t" r="r" b="b"/>
                <a:pathLst>
                  <a:path w="641" h="639" extrusionOk="0">
                    <a:moveTo>
                      <a:pt x="322" y="0"/>
                    </a:moveTo>
                    <a:cubicBezTo>
                      <a:pt x="144" y="0"/>
                      <a:pt x="1" y="143"/>
                      <a:pt x="1" y="319"/>
                    </a:cubicBezTo>
                    <a:cubicBezTo>
                      <a:pt x="1" y="495"/>
                      <a:pt x="144" y="638"/>
                      <a:pt x="322" y="638"/>
                    </a:cubicBezTo>
                    <a:cubicBezTo>
                      <a:pt x="497" y="638"/>
                      <a:pt x="641" y="495"/>
                      <a:pt x="641" y="319"/>
                    </a:cubicBezTo>
                    <a:cubicBezTo>
                      <a:pt x="641" y="143"/>
                      <a:pt x="497" y="0"/>
                      <a:pt x="322"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850;p52">
                <a:extLst>
                  <a:ext uri="{FF2B5EF4-FFF2-40B4-BE49-F238E27FC236}">
                    <a16:creationId xmlns:a16="http://schemas.microsoft.com/office/drawing/2014/main" id="{0EE02A55-03C2-BD63-161D-E7862880B414}"/>
                  </a:ext>
                </a:extLst>
              </p:cNvPr>
              <p:cNvSpPr/>
              <p:nvPr/>
            </p:nvSpPr>
            <p:spPr>
              <a:xfrm>
                <a:off x="4586075" y="3071549"/>
                <a:ext cx="12756" cy="12716"/>
              </a:xfrm>
              <a:custGeom>
                <a:avLst/>
                <a:gdLst/>
                <a:ahLst/>
                <a:cxnLst/>
                <a:rect l="l" t="t" r="r" b="b"/>
                <a:pathLst>
                  <a:path w="641" h="639" extrusionOk="0">
                    <a:moveTo>
                      <a:pt x="319" y="0"/>
                    </a:moveTo>
                    <a:cubicBezTo>
                      <a:pt x="144" y="0"/>
                      <a:pt x="0" y="143"/>
                      <a:pt x="0" y="319"/>
                    </a:cubicBezTo>
                    <a:cubicBezTo>
                      <a:pt x="0" y="495"/>
                      <a:pt x="144" y="638"/>
                      <a:pt x="319" y="638"/>
                    </a:cubicBezTo>
                    <a:cubicBezTo>
                      <a:pt x="497" y="638"/>
                      <a:pt x="640" y="495"/>
                      <a:pt x="640" y="319"/>
                    </a:cubicBezTo>
                    <a:cubicBezTo>
                      <a:pt x="640" y="143"/>
                      <a:pt x="497" y="0"/>
                      <a:pt x="319"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851;p52">
                <a:extLst>
                  <a:ext uri="{FF2B5EF4-FFF2-40B4-BE49-F238E27FC236}">
                    <a16:creationId xmlns:a16="http://schemas.microsoft.com/office/drawing/2014/main" id="{083F7093-14E8-23C1-FF24-E2DEE1CA1308}"/>
                  </a:ext>
                </a:extLst>
              </p:cNvPr>
              <p:cNvSpPr/>
              <p:nvPr/>
            </p:nvSpPr>
            <p:spPr>
              <a:xfrm>
                <a:off x="4558275" y="2327376"/>
                <a:ext cx="17333" cy="28974"/>
              </a:xfrm>
              <a:custGeom>
                <a:avLst/>
                <a:gdLst/>
                <a:ahLst/>
                <a:cxnLst/>
                <a:rect l="l" t="t" r="r" b="b"/>
                <a:pathLst>
                  <a:path w="871" h="1456" extrusionOk="0">
                    <a:moveTo>
                      <a:pt x="434" y="0"/>
                    </a:moveTo>
                    <a:cubicBezTo>
                      <a:pt x="196" y="0"/>
                      <a:pt x="0" y="603"/>
                      <a:pt x="0" y="1007"/>
                    </a:cubicBezTo>
                    <a:cubicBezTo>
                      <a:pt x="0" y="1408"/>
                      <a:pt x="196" y="1456"/>
                      <a:pt x="434" y="1456"/>
                    </a:cubicBezTo>
                    <a:cubicBezTo>
                      <a:pt x="675" y="1456"/>
                      <a:pt x="870" y="1408"/>
                      <a:pt x="870" y="1007"/>
                    </a:cubicBezTo>
                    <a:cubicBezTo>
                      <a:pt x="870" y="603"/>
                      <a:pt x="675" y="0"/>
                      <a:pt x="434"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852;p52">
                <a:extLst>
                  <a:ext uri="{FF2B5EF4-FFF2-40B4-BE49-F238E27FC236}">
                    <a16:creationId xmlns:a16="http://schemas.microsoft.com/office/drawing/2014/main" id="{F4AAA1FA-2BB4-8926-9270-A1AD01D2A124}"/>
                  </a:ext>
                </a:extLst>
              </p:cNvPr>
              <p:cNvSpPr/>
              <p:nvPr/>
            </p:nvSpPr>
            <p:spPr>
              <a:xfrm>
                <a:off x="4427994" y="3354041"/>
                <a:ext cx="22029" cy="12676"/>
              </a:xfrm>
              <a:custGeom>
                <a:avLst/>
                <a:gdLst/>
                <a:ahLst/>
                <a:cxnLst/>
                <a:rect l="l" t="t" r="r" b="b"/>
                <a:pathLst>
                  <a:path w="1107" h="637" extrusionOk="0">
                    <a:moveTo>
                      <a:pt x="0" y="1"/>
                    </a:moveTo>
                    <a:lnTo>
                      <a:pt x="0" y="636"/>
                    </a:lnTo>
                    <a:lnTo>
                      <a:pt x="1107" y="636"/>
                    </a:lnTo>
                    <a:lnTo>
                      <a:pt x="1107" y="1"/>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853;p52">
                <a:extLst>
                  <a:ext uri="{FF2B5EF4-FFF2-40B4-BE49-F238E27FC236}">
                    <a16:creationId xmlns:a16="http://schemas.microsoft.com/office/drawing/2014/main" id="{273F0879-D11F-0E69-BC8C-D4F785C583EF}"/>
                  </a:ext>
                </a:extLst>
              </p:cNvPr>
              <p:cNvSpPr/>
              <p:nvPr/>
            </p:nvSpPr>
            <p:spPr>
              <a:xfrm>
                <a:off x="4447236" y="3400546"/>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854;p52">
                <a:extLst>
                  <a:ext uri="{FF2B5EF4-FFF2-40B4-BE49-F238E27FC236}">
                    <a16:creationId xmlns:a16="http://schemas.microsoft.com/office/drawing/2014/main" id="{D404D134-45CE-A124-BC97-9D698F318A7F}"/>
                  </a:ext>
                </a:extLst>
              </p:cNvPr>
              <p:cNvSpPr/>
              <p:nvPr/>
            </p:nvSpPr>
            <p:spPr>
              <a:xfrm>
                <a:off x="4447236" y="3456842"/>
                <a:ext cx="13233" cy="32517"/>
              </a:xfrm>
              <a:custGeom>
                <a:avLst/>
                <a:gdLst/>
                <a:ahLst/>
                <a:cxnLst/>
                <a:rect l="l" t="t" r="r" b="b"/>
                <a:pathLst>
                  <a:path w="665" h="1634" extrusionOk="0">
                    <a:moveTo>
                      <a:pt x="1" y="0"/>
                    </a:moveTo>
                    <a:lnTo>
                      <a:pt x="1" y="1634"/>
                    </a:lnTo>
                    <a:lnTo>
                      <a:pt x="665" y="1634"/>
                    </a:lnTo>
                    <a:lnTo>
                      <a:pt x="665" y="0"/>
                    </a:ln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855;p52">
                <a:extLst>
                  <a:ext uri="{FF2B5EF4-FFF2-40B4-BE49-F238E27FC236}">
                    <a16:creationId xmlns:a16="http://schemas.microsoft.com/office/drawing/2014/main" id="{408EA1E1-3BBD-95E1-5DAC-75A3E1B6C922}"/>
                  </a:ext>
                </a:extLst>
              </p:cNvPr>
              <p:cNvSpPr/>
              <p:nvPr/>
            </p:nvSpPr>
            <p:spPr>
              <a:xfrm>
                <a:off x="4609118" y="3541872"/>
                <a:ext cx="59939" cy="274282"/>
              </a:xfrm>
              <a:custGeom>
                <a:avLst/>
                <a:gdLst/>
                <a:ahLst/>
                <a:cxnLst/>
                <a:rect l="l" t="t" r="r" b="b"/>
                <a:pathLst>
                  <a:path w="3012" h="13783" extrusionOk="0">
                    <a:moveTo>
                      <a:pt x="2856" y="1"/>
                    </a:moveTo>
                    <a:cubicBezTo>
                      <a:pt x="2769" y="1"/>
                      <a:pt x="2700" y="70"/>
                      <a:pt x="2700" y="157"/>
                    </a:cubicBezTo>
                    <a:cubicBezTo>
                      <a:pt x="2700" y="207"/>
                      <a:pt x="2678" y="5168"/>
                      <a:pt x="2628" y="5663"/>
                    </a:cubicBezTo>
                    <a:cubicBezTo>
                      <a:pt x="2502" y="6880"/>
                      <a:pt x="55" y="13503"/>
                      <a:pt x="31" y="13570"/>
                    </a:cubicBezTo>
                    <a:cubicBezTo>
                      <a:pt x="1" y="13653"/>
                      <a:pt x="42" y="13742"/>
                      <a:pt x="122" y="13772"/>
                    </a:cubicBezTo>
                    <a:cubicBezTo>
                      <a:pt x="142" y="13779"/>
                      <a:pt x="159" y="13783"/>
                      <a:pt x="177" y="13783"/>
                    </a:cubicBezTo>
                    <a:cubicBezTo>
                      <a:pt x="242" y="13783"/>
                      <a:pt x="300" y="13742"/>
                      <a:pt x="324" y="13679"/>
                    </a:cubicBezTo>
                    <a:cubicBezTo>
                      <a:pt x="426" y="13405"/>
                      <a:pt x="2810" y="6952"/>
                      <a:pt x="2940" y="5693"/>
                    </a:cubicBezTo>
                    <a:cubicBezTo>
                      <a:pt x="2992" y="5186"/>
                      <a:pt x="3012" y="363"/>
                      <a:pt x="3012" y="157"/>
                    </a:cubicBezTo>
                    <a:cubicBezTo>
                      <a:pt x="3012" y="70"/>
                      <a:pt x="2943" y="1"/>
                      <a:pt x="28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856;p52">
                <a:extLst>
                  <a:ext uri="{FF2B5EF4-FFF2-40B4-BE49-F238E27FC236}">
                    <a16:creationId xmlns:a16="http://schemas.microsoft.com/office/drawing/2014/main" id="{B582F547-B365-2E03-32C3-150704F52FED}"/>
                  </a:ext>
                </a:extLst>
              </p:cNvPr>
              <p:cNvSpPr/>
              <p:nvPr/>
            </p:nvSpPr>
            <p:spPr>
              <a:xfrm>
                <a:off x="4656956" y="3510530"/>
                <a:ext cx="18368" cy="69929"/>
              </a:xfrm>
              <a:custGeom>
                <a:avLst/>
                <a:gdLst/>
                <a:ahLst/>
                <a:cxnLst/>
                <a:rect l="l" t="t" r="r" b="b"/>
                <a:pathLst>
                  <a:path w="923" h="3514" extrusionOk="0">
                    <a:moveTo>
                      <a:pt x="456" y="1"/>
                    </a:moveTo>
                    <a:cubicBezTo>
                      <a:pt x="202" y="1"/>
                      <a:pt x="1" y="788"/>
                      <a:pt x="3" y="1758"/>
                    </a:cubicBezTo>
                    <a:cubicBezTo>
                      <a:pt x="5" y="2728"/>
                      <a:pt x="213" y="3513"/>
                      <a:pt x="465" y="3513"/>
                    </a:cubicBezTo>
                    <a:cubicBezTo>
                      <a:pt x="719" y="3511"/>
                      <a:pt x="923" y="2726"/>
                      <a:pt x="918" y="1756"/>
                    </a:cubicBezTo>
                    <a:cubicBezTo>
                      <a:pt x="916" y="786"/>
                      <a:pt x="710" y="1"/>
                      <a:pt x="45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857;p52">
                <a:extLst>
                  <a:ext uri="{FF2B5EF4-FFF2-40B4-BE49-F238E27FC236}">
                    <a16:creationId xmlns:a16="http://schemas.microsoft.com/office/drawing/2014/main" id="{C75FE8AD-0977-A8FF-B4E2-097831EB5C53}"/>
                  </a:ext>
                </a:extLst>
              </p:cNvPr>
              <p:cNvSpPr/>
              <p:nvPr/>
            </p:nvSpPr>
            <p:spPr>
              <a:xfrm>
                <a:off x="4437824" y="3353524"/>
                <a:ext cx="11860" cy="13711"/>
              </a:xfrm>
              <a:custGeom>
                <a:avLst/>
                <a:gdLst/>
                <a:ahLst/>
                <a:cxnLst/>
                <a:rect l="l" t="t" r="r" b="b"/>
                <a:pathLst>
                  <a:path w="596" h="689" extrusionOk="0">
                    <a:moveTo>
                      <a:pt x="161" y="1"/>
                    </a:moveTo>
                    <a:cubicBezTo>
                      <a:pt x="72" y="1"/>
                      <a:pt x="1" y="72"/>
                      <a:pt x="1" y="161"/>
                    </a:cubicBezTo>
                    <a:lnTo>
                      <a:pt x="1" y="530"/>
                    </a:lnTo>
                    <a:cubicBezTo>
                      <a:pt x="1" y="617"/>
                      <a:pt x="72" y="688"/>
                      <a:pt x="161" y="688"/>
                    </a:cubicBezTo>
                    <a:lnTo>
                      <a:pt x="435" y="688"/>
                    </a:lnTo>
                    <a:cubicBezTo>
                      <a:pt x="524" y="688"/>
                      <a:pt x="595" y="617"/>
                      <a:pt x="595" y="530"/>
                    </a:cubicBezTo>
                    <a:lnTo>
                      <a:pt x="595" y="161"/>
                    </a:lnTo>
                    <a:cubicBezTo>
                      <a:pt x="595" y="72"/>
                      <a:pt x="524"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858;p52">
                <a:extLst>
                  <a:ext uri="{FF2B5EF4-FFF2-40B4-BE49-F238E27FC236}">
                    <a16:creationId xmlns:a16="http://schemas.microsoft.com/office/drawing/2014/main" id="{8322DF10-B3FB-3717-1861-4384C23DC038}"/>
                  </a:ext>
                </a:extLst>
              </p:cNvPr>
              <p:cNvSpPr/>
              <p:nvPr/>
            </p:nvSpPr>
            <p:spPr>
              <a:xfrm>
                <a:off x="4446241" y="3406118"/>
                <a:ext cx="15263" cy="11801"/>
              </a:xfrm>
              <a:custGeom>
                <a:avLst/>
                <a:gdLst/>
                <a:ahLst/>
                <a:cxnLst/>
                <a:rect l="l" t="t" r="r" b="b"/>
                <a:pathLst>
                  <a:path w="767" h="593" extrusionOk="0">
                    <a:moveTo>
                      <a:pt x="179" y="0"/>
                    </a:moveTo>
                    <a:cubicBezTo>
                      <a:pt x="79" y="0"/>
                      <a:pt x="1" y="72"/>
                      <a:pt x="1" y="158"/>
                    </a:cubicBezTo>
                    <a:lnTo>
                      <a:pt x="1" y="434"/>
                    </a:lnTo>
                    <a:cubicBezTo>
                      <a:pt x="1" y="521"/>
                      <a:pt x="79" y="592"/>
                      <a:pt x="179" y="592"/>
                    </a:cubicBezTo>
                    <a:lnTo>
                      <a:pt x="589" y="592"/>
                    </a:lnTo>
                    <a:cubicBezTo>
                      <a:pt x="686" y="592"/>
                      <a:pt x="767" y="521"/>
                      <a:pt x="767" y="434"/>
                    </a:cubicBezTo>
                    <a:lnTo>
                      <a:pt x="767" y="158"/>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859;p52">
                <a:extLst>
                  <a:ext uri="{FF2B5EF4-FFF2-40B4-BE49-F238E27FC236}">
                    <a16:creationId xmlns:a16="http://schemas.microsoft.com/office/drawing/2014/main" id="{DB96C7EF-CAC9-C7FF-7F67-CB6BD9C5D54D}"/>
                  </a:ext>
                </a:extLst>
              </p:cNvPr>
              <p:cNvSpPr/>
              <p:nvPr/>
            </p:nvSpPr>
            <p:spPr>
              <a:xfrm>
                <a:off x="4446241" y="3466592"/>
                <a:ext cx="15263" cy="11801"/>
              </a:xfrm>
              <a:custGeom>
                <a:avLst/>
                <a:gdLst/>
                <a:ahLst/>
                <a:cxnLst/>
                <a:rect l="l" t="t" r="r" b="b"/>
                <a:pathLst>
                  <a:path w="767" h="593" extrusionOk="0">
                    <a:moveTo>
                      <a:pt x="179" y="0"/>
                    </a:moveTo>
                    <a:cubicBezTo>
                      <a:pt x="79" y="0"/>
                      <a:pt x="1" y="72"/>
                      <a:pt x="1" y="159"/>
                    </a:cubicBezTo>
                    <a:lnTo>
                      <a:pt x="1" y="434"/>
                    </a:lnTo>
                    <a:cubicBezTo>
                      <a:pt x="1" y="521"/>
                      <a:pt x="79" y="593"/>
                      <a:pt x="179" y="593"/>
                    </a:cubicBezTo>
                    <a:lnTo>
                      <a:pt x="589" y="593"/>
                    </a:lnTo>
                    <a:cubicBezTo>
                      <a:pt x="686" y="593"/>
                      <a:pt x="767" y="521"/>
                      <a:pt x="767" y="434"/>
                    </a:cubicBezTo>
                    <a:lnTo>
                      <a:pt x="767" y="159"/>
                    </a:lnTo>
                    <a:cubicBezTo>
                      <a:pt x="767" y="72"/>
                      <a:pt x="68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860;p52">
                <a:extLst>
                  <a:ext uri="{FF2B5EF4-FFF2-40B4-BE49-F238E27FC236}">
                    <a16:creationId xmlns:a16="http://schemas.microsoft.com/office/drawing/2014/main" id="{276A54D6-2B4F-229A-C6F0-E728EB93512C}"/>
                  </a:ext>
                </a:extLst>
              </p:cNvPr>
              <p:cNvSpPr/>
              <p:nvPr/>
            </p:nvSpPr>
            <p:spPr>
              <a:xfrm>
                <a:off x="4524765" y="3430495"/>
                <a:ext cx="18069" cy="81829"/>
              </a:xfrm>
              <a:custGeom>
                <a:avLst/>
                <a:gdLst/>
                <a:ahLst/>
                <a:cxnLst/>
                <a:rect l="l" t="t" r="r" b="b"/>
                <a:pathLst>
                  <a:path w="908" h="4112" extrusionOk="0">
                    <a:moveTo>
                      <a:pt x="454" y="1"/>
                    </a:moveTo>
                    <a:cubicBezTo>
                      <a:pt x="203" y="1"/>
                      <a:pt x="1" y="205"/>
                      <a:pt x="1" y="456"/>
                    </a:cubicBezTo>
                    <a:lnTo>
                      <a:pt x="1" y="3658"/>
                    </a:lnTo>
                    <a:cubicBezTo>
                      <a:pt x="1" y="3910"/>
                      <a:pt x="203" y="4112"/>
                      <a:pt x="454" y="4112"/>
                    </a:cubicBezTo>
                    <a:cubicBezTo>
                      <a:pt x="706" y="4112"/>
                      <a:pt x="908" y="3910"/>
                      <a:pt x="908" y="3658"/>
                    </a:cubicBezTo>
                    <a:lnTo>
                      <a:pt x="908" y="456"/>
                    </a:lnTo>
                    <a:cubicBezTo>
                      <a:pt x="908" y="205"/>
                      <a:pt x="706"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861;p52">
                <a:extLst>
                  <a:ext uri="{FF2B5EF4-FFF2-40B4-BE49-F238E27FC236}">
                    <a16:creationId xmlns:a16="http://schemas.microsoft.com/office/drawing/2014/main" id="{9905E030-A33F-4F90-7080-81F092E373DA}"/>
                  </a:ext>
                </a:extLst>
              </p:cNvPr>
              <p:cNvSpPr/>
              <p:nvPr/>
            </p:nvSpPr>
            <p:spPr>
              <a:xfrm>
                <a:off x="4590870" y="3430495"/>
                <a:ext cx="18109" cy="81829"/>
              </a:xfrm>
              <a:custGeom>
                <a:avLst/>
                <a:gdLst/>
                <a:ahLst/>
                <a:cxnLst/>
                <a:rect l="l" t="t" r="r" b="b"/>
                <a:pathLst>
                  <a:path w="910" h="4112" extrusionOk="0">
                    <a:moveTo>
                      <a:pt x="454" y="1"/>
                    </a:moveTo>
                    <a:cubicBezTo>
                      <a:pt x="204" y="1"/>
                      <a:pt x="0" y="205"/>
                      <a:pt x="0" y="456"/>
                    </a:cubicBezTo>
                    <a:lnTo>
                      <a:pt x="0" y="3658"/>
                    </a:lnTo>
                    <a:cubicBezTo>
                      <a:pt x="0" y="3910"/>
                      <a:pt x="204" y="4112"/>
                      <a:pt x="454" y="4112"/>
                    </a:cubicBezTo>
                    <a:cubicBezTo>
                      <a:pt x="705" y="4112"/>
                      <a:pt x="909" y="3910"/>
                      <a:pt x="909" y="3658"/>
                    </a:cubicBezTo>
                    <a:lnTo>
                      <a:pt x="909" y="456"/>
                    </a:lnTo>
                    <a:cubicBezTo>
                      <a:pt x="909" y="205"/>
                      <a:pt x="705" y="1"/>
                      <a:pt x="45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862;p52">
                <a:extLst>
                  <a:ext uri="{FF2B5EF4-FFF2-40B4-BE49-F238E27FC236}">
                    <a16:creationId xmlns:a16="http://schemas.microsoft.com/office/drawing/2014/main" id="{85641E3E-8315-C32F-3271-FC4BC5C61677}"/>
                  </a:ext>
                </a:extLst>
              </p:cNvPr>
              <p:cNvSpPr/>
              <p:nvPr/>
            </p:nvSpPr>
            <p:spPr>
              <a:xfrm>
                <a:off x="4492965" y="3438395"/>
                <a:ext cx="147837" cy="66028"/>
              </a:xfrm>
              <a:custGeom>
                <a:avLst/>
                <a:gdLst/>
                <a:ahLst/>
                <a:cxnLst/>
                <a:rect l="l" t="t" r="r" b="b"/>
                <a:pathLst>
                  <a:path w="7429" h="3318" extrusionOk="0">
                    <a:moveTo>
                      <a:pt x="304" y="1"/>
                    </a:moveTo>
                    <a:cubicBezTo>
                      <a:pt x="135" y="1"/>
                      <a:pt x="0" y="137"/>
                      <a:pt x="0" y="307"/>
                    </a:cubicBezTo>
                    <a:lnTo>
                      <a:pt x="0" y="3014"/>
                    </a:lnTo>
                    <a:cubicBezTo>
                      <a:pt x="0" y="3183"/>
                      <a:pt x="135" y="3318"/>
                      <a:pt x="304" y="3318"/>
                    </a:cubicBezTo>
                    <a:lnTo>
                      <a:pt x="7122" y="3318"/>
                    </a:lnTo>
                    <a:cubicBezTo>
                      <a:pt x="7291" y="3318"/>
                      <a:pt x="7428" y="3183"/>
                      <a:pt x="7428" y="3014"/>
                    </a:cubicBezTo>
                    <a:lnTo>
                      <a:pt x="7428" y="307"/>
                    </a:lnTo>
                    <a:cubicBezTo>
                      <a:pt x="7428" y="137"/>
                      <a:pt x="7291" y="1"/>
                      <a:pt x="7122"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863;p52">
                <a:extLst>
                  <a:ext uri="{FF2B5EF4-FFF2-40B4-BE49-F238E27FC236}">
                    <a16:creationId xmlns:a16="http://schemas.microsoft.com/office/drawing/2014/main" id="{9F4AAE25-5341-CE39-9F18-891494A328D5}"/>
                  </a:ext>
                </a:extLst>
              </p:cNvPr>
              <p:cNvSpPr/>
              <p:nvPr/>
            </p:nvSpPr>
            <p:spPr>
              <a:xfrm>
                <a:off x="4520964"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864;p52">
                <a:extLst>
                  <a:ext uri="{FF2B5EF4-FFF2-40B4-BE49-F238E27FC236}">
                    <a16:creationId xmlns:a16="http://schemas.microsoft.com/office/drawing/2014/main" id="{C2F9AB60-6E08-9721-5513-EA26E4E6488F}"/>
                  </a:ext>
                </a:extLst>
              </p:cNvPr>
              <p:cNvSpPr/>
              <p:nvPr/>
            </p:nvSpPr>
            <p:spPr>
              <a:xfrm>
                <a:off x="4537202" y="3466155"/>
                <a:ext cx="10567" cy="10567"/>
              </a:xfrm>
              <a:custGeom>
                <a:avLst/>
                <a:gdLst/>
                <a:ahLst/>
                <a:cxnLst/>
                <a:rect l="l" t="t" r="r" b="b"/>
                <a:pathLst>
                  <a:path w="531"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865;p52">
                <a:extLst>
                  <a:ext uri="{FF2B5EF4-FFF2-40B4-BE49-F238E27FC236}">
                    <a16:creationId xmlns:a16="http://schemas.microsoft.com/office/drawing/2014/main" id="{88B042D0-83EB-D98D-6CD2-B92CABDCAC95}"/>
                  </a:ext>
                </a:extLst>
              </p:cNvPr>
              <p:cNvSpPr/>
              <p:nvPr/>
            </p:nvSpPr>
            <p:spPr>
              <a:xfrm>
                <a:off x="4553479" y="3466155"/>
                <a:ext cx="10547" cy="10567"/>
              </a:xfrm>
              <a:custGeom>
                <a:avLst/>
                <a:gdLst/>
                <a:ahLst/>
                <a:cxnLst/>
                <a:rect l="l" t="t" r="r" b="b"/>
                <a:pathLst>
                  <a:path w="530" h="531" extrusionOk="0">
                    <a:moveTo>
                      <a:pt x="265" y="1"/>
                    </a:moveTo>
                    <a:cubicBezTo>
                      <a:pt x="118" y="1"/>
                      <a:pt x="1" y="118"/>
                      <a:pt x="1" y="265"/>
                    </a:cubicBezTo>
                    <a:cubicBezTo>
                      <a:pt x="1" y="411"/>
                      <a:pt x="118" y="530"/>
                      <a:pt x="265" y="530"/>
                    </a:cubicBezTo>
                    <a:cubicBezTo>
                      <a:pt x="411" y="530"/>
                      <a:pt x="530" y="411"/>
                      <a:pt x="530" y="265"/>
                    </a:cubicBezTo>
                    <a:cubicBezTo>
                      <a:pt x="530" y="118"/>
                      <a:pt x="411"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866;p52">
                <a:extLst>
                  <a:ext uri="{FF2B5EF4-FFF2-40B4-BE49-F238E27FC236}">
                    <a16:creationId xmlns:a16="http://schemas.microsoft.com/office/drawing/2014/main" id="{D40F652B-87D5-9D58-80E1-ADD2861976BA}"/>
                  </a:ext>
                </a:extLst>
              </p:cNvPr>
              <p:cNvSpPr/>
              <p:nvPr/>
            </p:nvSpPr>
            <p:spPr>
              <a:xfrm>
                <a:off x="4569717" y="3466155"/>
                <a:ext cx="10547" cy="10567"/>
              </a:xfrm>
              <a:custGeom>
                <a:avLst/>
                <a:gdLst/>
                <a:ahLst/>
                <a:cxnLst/>
                <a:rect l="l" t="t" r="r" b="b"/>
                <a:pathLst>
                  <a:path w="530" h="531" extrusionOk="0">
                    <a:moveTo>
                      <a:pt x="265" y="1"/>
                    </a:moveTo>
                    <a:cubicBezTo>
                      <a:pt x="117" y="1"/>
                      <a:pt x="0" y="118"/>
                      <a:pt x="0" y="265"/>
                    </a:cubicBezTo>
                    <a:cubicBezTo>
                      <a:pt x="0" y="411"/>
                      <a:pt x="117" y="530"/>
                      <a:pt x="265" y="530"/>
                    </a:cubicBezTo>
                    <a:cubicBezTo>
                      <a:pt x="410" y="530"/>
                      <a:pt x="530" y="411"/>
                      <a:pt x="530" y="265"/>
                    </a:cubicBezTo>
                    <a:cubicBezTo>
                      <a:pt x="530" y="118"/>
                      <a:pt x="410"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867;p52">
                <a:extLst>
                  <a:ext uri="{FF2B5EF4-FFF2-40B4-BE49-F238E27FC236}">
                    <a16:creationId xmlns:a16="http://schemas.microsoft.com/office/drawing/2014/main" id="{73876E96-AA6E-C942-56B6-A2022A82303F}"/>
                  </a:ext>
                </a:extLst>
              </p:cNvPr>
              <p:cNvSpPr/>
              <p:nvPr/>
            </p:nvSpPr>
            <p:spPr>
              <a:xfrm>
                <a:off x="4585935" y="3466155"/>
                <a:ext cx="10567" cy="10567"/>
              </a:xfrm>
              <a:custGeom>
                <a:avLst/>
                <a:gdLst/>
                <a:ahLst/>
                <a:cxnLst/>
                <a:rect l="l" t="t" r="r" b="b"/>
                <a:pathLst>
                  <a:path w="531" h="531" extrusionOk="0">
                    <a:moveTo>
                      <a:pt x="266" y="1"/>
                    </a:moveTo>
                    <a:cubicBezTo>
                      <a:pt x="120" y="1"/>
                      <a:pt x="1" y="118"/>
                      <a:pt x="1" y="265"/>
                    </a:cubicBezTo>
                    <a:cubicBezTo>
                      <a:pt x="1" y="411"/>
                      <a:pt x="120" y="530"/>
                      <a:pt x="266" y="530"/>
                    </a:cubicBezTo>
                    <a:cubicBezTo>
                      <a:pt x="411" y="530"/>
                      <a:pt x="530" y="411"/>
                      <a:pt x="530" y="265"/>
                    </a:cubicBezTo>
                    <a:cubicBezTo>
                      <a:pt x="530" y="118"/>
                      <a:pt x="411" y="1"/>
                      <a:pt x="26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868;p52">
                <a:extLst>
                  <a:ext uri="{FF2B5EF4-FFF2-40B4-BE49-F238E27FC236}">
                    <a16:creationId xmlns:a16="http://schemas.microsoft.com/office/drawing/2014/main" id="{82847172-F402-1961-1F22-F3B938152E24}"/>
                  </a:ext>
                </a:extLst>
              </p:cNvPr>
              <p:cNvSpPr/>
              <p:nvPr/>
            </p:nvSpPr>
            <p:spPr>
              <a:xfrm>
                <a:off x="4602173" y="3466155"/>
                <a:ext cx="10547" cy="10567"/>
              </a:xfrm>
              <a:custGeom>
                <a:avLst/>
                <a:gdLst/>
                <a:ahLst/>
                <a:cxnLst/>
                <a:rect l="l" t="t" r="r" b="b"/>
                <a:pathLst>
                  <a:path w="530" h="531" extrusionOk="0">
                    <a:moveTo>
                      <a:pt x="265" y="1"/>
                    </a:moveTo>
                    <a:cubicBezTo>
                      <a:pt x="120" y="1"/>
                      <a:pt x="1" y="118"/>
                      <a:pt x="1" y="265"/>
                    </a:cubicBezTo>
                    <a:cubicBezTo>
                      <a:pt x="1" y="411"/>
                      <a:pt x="120" y="530"/>
                      <a:pt x="265" y="530"/>
                    </a:cubicBezTo>
                    <a:cubicBezTo>
                      <a:pt x="413" y="530"/>
                      <a:pt x="530" y="411"/>
                      <a:pt x="530" y="265"/>
                    </a:cubicBezTo>
                    <a:cubicBezTo>
                      <a:pt x="530" y="118"/>
                      <a:pt x="413" y="1"/>
                      <a:pt x="265"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869;p52">
                <a:extLst>
                  <a:ext uri="{FF2B5EF4-FFF2-40B4-BE49-F238E27FC236}">
                    <a16:creationId xmlns:a16="http://schemas.microsoft.com/office/drawing/2014/main" id="{67088E89-AC47-1044-CD14-BF98926BC976}"/>
                  </a:ext>
                </a:extLst>
              </p:cNvPr>
              <p:cNvSpPr/>
              <p:nvPr/>
            </p:nvSpPr>
            <p:spPr>
              <a:xfrm>
                <a:off x="4524765" y="3591441"/>
                <a:ext cx="18069" cy="81829"/>
              </a:xfrm>
              <a:custGeom>
                <a:avLst/>
                <a:gdLst/>
                <a:ahLst/>
                <a:cxnLst/>
                <a:rect l="l" t="t" r="r" b="b"/>
                <a:pathLst>
                  <a:path w="908" h="4112" extrusionOk="0">
                    <a:moveTo>
                      <a:pt x="454" y="0"/>
                    </a:moveTo>
                    <a:cubicBezTo>
                      <a:pt x="203" y="0"/>
                      <a:pt x="1" y="202"/>
                      <a:pt x="1" y="454"/>
                    </a:cubicBezTo>
                    <a:lnTo>
                      <a:pt x="1" y="3656"/>
                    </a:lnTo>
                    <a:cubicBezTo>
                      <a:pt x="1" y="3907"/>
                      <a:pt x="203" y="4111"/>
                      <a:pt x="454" y="4111"/>
                    </a:cubicBezTo>
                    <a:cubicBezTo>
                      <a:pt x="706" y="4111"/>
                      <a:pt x="908" y="3907"/>
                      <a:pt x="908" y="3656"/>
                    </a:cubicBezTo>
                    <a:lnTo>
                      <a:pt x="908" y="454"/>
                    </a:lnTo>
                    <a:cubicBezTo>
                      <a:pt x="908" y="202"/>
                      <a:pt x="706"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870;p52">
                <a:extLst>
                  <a:ext uri="{FF2B5EF4-FFF2-40B4-BE49-F238E27FC236}">
                    <a16:creationId xmlns:a16="http://schemas.microsoft.com/office/drawing/2014/main" id="{8B4C42A5-AB1A-D8B0-3D16-400C5365BF85}"/>
                  </a:ext>
                </a:extLst>
              </p:cNvPr>
              <p:cNvSpPr/>
              <p:nvPr/>
            </p:nvSpPr>
            <p:spPr>
              <a:xfrm>
                <a:off x="4590870" y="3591441"/>
                <a:ext cx="18109" cy="81829"/>
              </a:xfrm>
              <a:custGeom>
                <a:avLst/>
                <a:gdLst/>
                <a:ahLst/>
                <a:cxnLst/>
                <a:rect l="l" t="t" r="r" b="b"/>
                <a:pathLst>
                  <a:path w="910" h="4112" extrusionOk="0">
                    <a:moveTo>
                      <a:pt x="454" y="0"/>
                    </a:moveTo>
                    <a:cubicBezTo>
                      <a:pt x="204" y="0"/>
                      <a:pt x="0" y="202"/>
                      <a:pt x="0" y="454"/>
                    </a:cubicBezTo>
                    <a:lnTo>
                      <a:pt x="0" y="3656"/>
                    </a:lnTo>
                    <a:cubicBezTo>
                      <a:pt x="0" y="3907"/>
                      <a:pt x="204" y="4111"/>
                      <a:pt x="454" y="4111"/>
                    </a:cubicBezTo>
                    <a:cubicBezTo>
                      <a:pt x="705" y="4111"/>
                      <a:pt x="909" y="3907"/>
                      <a:pt x="909" y="3656"/>
                    </a:cubicBezTo>
                    <a:lnTo>
                      <a:pt x="909" y="454"/>
                    </a:lnTo>
                    <a:cubicBezTo>
                      <a:pt x="909" y="202"/>
                      <a:pt x="705" y="0"/>
                      <a:pt x="454"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871;p52">
                <a:extLst>
                  <a:ext uri="{FF2B5EF4-FFF2-40B4-BE49-F238E27FC236}">
                    <a16:creationId xmlns:a16="http://schemas.microsoft.com/office/drawing/2014/main" id="{9138A7D4-E70C-3930-7BDB-8E7675CA5A47}"/>
                  </a:ext>
                </a:extLst>
              </p:cNvPr>
              <p:cNvSpPr/>
              <p:nvPr/>
            </p:nvSpPr>
            <p:spPr>
              <a:xfrm>
                <a:off x="4492965" y="3599341"/>
                <a:ext cx="147837" cy="66028"/>
              </a:xfrm>
              <a:custGeom>
                <a:avLst/>
                <a:gdLst/>
                <a:ahLst/>
                <a:cxnLst/>
                <a:rect l="l" t="t" r="r" b="b"/>
                <a:pathLst>
                  <a:path w="7429" h="3318" extrusionOk="0">
                    <a:moveTo>
                      <a:pt x="304" y="0"/>
                    </a:moveTo>
                    <a:cubicBezTo>
                      <a:pt x="135" y="0"/>
                      <a:pt x="0" y="135"/>
                      <a:pt x="0" y="304"/>
                    </a:cubicBezTo>
                    <a:lnTo>
                      <a:pt x="0" y="3011"/>
                    </a:lnTo>
                    <a:cubicBezTo>
                      <a:pt x="0" y="3181"/>
                      <a:pt x="135" y="3317"/>
                      <a:pt x="304" y="3317"/>
                    </a:cubicBezTo>
                    <a:lnTo>
                      <a:pt x="7122" y="3317"/>
                    </a:lnTo>
                    <a:cubicBezTo>
                      <a:pt x="7291" y="3317"/>
                      <a:pt x="7428" y="3181"/>
                      <a:pt x="7428" y="3011"/>
                    </a:cubicBezTo>
                    <a:lnTo>
                      <a:pt x="7428" y="304"/>
                    </a:lnTo>
                    <a:cubicBezTo>
                      <a:pt x="7428" y="135"/>
                      <a:pt x="7291" y="0"/>
                      <a:pt x="712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872;p52">
                <a:extLst>
                  <a:ext uri="{FF2B5EF4-FFF2-40B4-BE49-F238E27FC236}">
                    <a16:creationId xmlns:a16="http://schemas.microsoft.com/office/drawing/2014/main" id="{DDB3CB96-CB59-4CEB-4645-46F0CB73D732}"/>
                  </a:ext>
                </a:extLst>
              </p:cNvPr>
              <p:cNvSpPr/>
              <p:nvPr/>
            </p:nvSpPr>
            <p:spPr>
              <a:xfrm>
                <a:off x="4520964"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873;p52">
                <a:extLst>
                  <a:ext uri="{FF2B5EF4-FFF2-40B4-BE49-F238E27FC236}">
                    <a16:creationId xmlns:a16="http://schemas.microsoft.com/office/drawing/2014/main" id="{008349F2-5033-0D79-3748-B4A32F5FCF1E}"/>
                  </a:ext>
                </a:extLst>
              </p:cNvPr>
              <p:cNvSpPr/>
              <p:nvPr/>
            </p:nvSpPr>
            <p:spPr>
              <a:xfrm>
                <a:off x="4537202" y="3627061"/>
                <a:ext cx="10567" cy="10547"/>
              </a:xfrm>
              <a:custGeom>
                <a:avLst/>
                <a:gdLst/>
                <a:ahLst/>
                <a:cxnLst/>
                <a:rect l="l" t="t" r="r" b="b"/>
                <a:pathLst>
                  <a:path w="531"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874;p52">
                <a:extLst>
                  <a:ext uri="{FF2B5EF4-FFF2-40B4-BE49-F238E27FC236}">
                    <a16:creationId xmlns:a16="http://schemas.microsoft.com/office/drawing/2014/main" id="{8706070F-BF6D-21C1-FDC5-1BDB88F25514}"/>
                  </a:ext>
                </a:extLst>
              </p:cNvPr>
              <p:cNvSpPr/>
              <p:nvPr/>
            </p:nvSpPr>
            <p:spPr>
              <a:xfrm>
                <a:off x="4553479" y="3627061"/>
                <a:ext cx="10547" cy="10547"/>
              </a:xfrm>
              <a:custGeom>
                <a:avLst/>
                <a:gdLst/>
                <a:ahLst/>
                <a:cxnLst/>
                <a:rect l="l" t="t" r="r" b="b"/>
                <a:pathLst>
                  <a:path w="530" h="530" extrusionOk="0">
                    <a:moveTo>
                      <a:pt x="265" y="0"/>
                    </a:moveTo>
                    <a:cubicBezTo>
                      <a:pt x="118" y="0"/>
                      <a:pt x="1" y="119"/>
                      <a:pt x="1" y="265"/>
                    </a:cubicBezTo>
                    <a:cubicBezTo>
                      <a:pt x="1" y="412"/>
                      <a:pt x="118" y="529"/>
                      <a:pt x="265" y="529"/>
                    </a:cubicBezTo>
                    <a:cubicBezTo>
                      <a:pt x="411" y="529"/>
                      <a:pt x="530" y="412"/>
                      <a:pt x="530" y="265"/>
                    </a:cubicBezTo>
                    <a:cubicBezTo>
                      <a:pt x="530" y="119"/>
                      <a:pt x="411"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875;p52">
                <a:extLst>
                  <a:ext uri="{FF2B5EF4-FFF2-40B4-BE49-F238E27FC236}">
                    <a16:creationId xmlns:a16="http://schemas.microsoft.com/office/drawing/2014/main" id="{4F883308-505F-F14A-08E4-150CCE00B5B7}"/>
                  </a:ext>
                </a:extLst>
              </p:cNvPr>
              <p:cNvSpPr/>
              <p:nvPr/>
            </p:nvSpPr>
            <p:spPr>
              <a:xfrm>
                <a:off x="4569717" y="3627061"/>
                <a:ext cx="10547" cy="10547"/>
              </a:xfrm>
              <a:custGeom>
                <a:avLst/>
                <a:gdLst/>
                <a:ahLst/>
                <a:cxnLst/>
                <a:rect l="l" t="t" r="r" b="b"/>
                <a:pathLst>
                  <a:path w="530" h="530" extrusionOk="0">
                    <a:moveTo>
                      <a:pt x="265" y="0"/>
                    </a:moveTo>
                    <a:cubicBezTo>
                      <a:pt x="117" y="0"/>
                      <a:pt x="0" y="119"/>
                      <a:pt x="0" y="265"/>
                    </a:cubicBezTo>
                    <a:cubicBezTo>
                      <a:pt x="0" y="412"/>
                      <a:pt x="117" y="529"/>
                      <a:pt x="265" y="529"/>
                    </a:cubicBezTo>
                    <a:cubicBezTo>
                      <a:pt x="410" y="529"/>
                      <a:pt x="530" y="412"/>
                      <a:pt x="530" y="265"/>
                    </a:cubicBezTo>
                    <a:cubicBezTo>
                      <a:pt x="530" y="119"/>
                      <a:pt x="410"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876;p52">
                <a:extLst>
                  <a:ext uri="{FF2B5EF4-FFF2-40B4-BE49-F238E27FC236}">
                    <a16:creationId xmlns:a16="http://schemas.microsoft.com/office/drawing/2014/main" id="{3060AB5C-148E-BFAF-6A61-4882BFE83A68}"/>
                  </a:ext>
                </a:extLst>
              </p:cNvPr>
              <p:cNvSpPr/>
              <p:nvPr/>
            </p:nvSpPr>
            <p:spPr>
              <a:xfrm>
                <a:off x="4585935" y="3627061"/>
                <a:ext cx="10567" cy="10547"/>
              </a:xfrm>
              <a:custGeom>
                <a:avLst/>
                <a:gdLst/>
                <a:ahLst/>
                <a:cxnLst/>
                <a:rect l="l" t="t" r="r" b="b"/>
                <a:pathLst>
                  <a:path w="531" h="530" extrusionOk="0">
                    <a:moveTo>
                      <a:pt x="266" y="0"/>
                    </a:moveTo>
                    <a:cubicBezTo>
                      <a:pt x="120" y="0"/>
                      <a:pt x="1" y="119"/>
                      <a:pt x="1" y="265"/>
                    </a:cubicBezTo>
                    <a:cubicBezTo>
                      <a:pt x="1" y="412"/>
                      <a:pt x="120" y="529"/>
                      <a:pt x="266" y="529"/>
                    </a:cubicBezTo>
                    <a:cubicBezTo>
                      <a:pt x="411" y="529"/>
                      <a:pt x="530" y="412"/>
                      <a:pt x="530" y="265"/>
                    </a:cubicBezTo>
                    <a:cubicBezTo>
                      <a:pt x="530" y="119"/>
                      <a:pt x="411"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877;p52">
                <a:extLst>
                  <a:ext uri="{FF2B5EF4-FFF2-40B4-BE49-F238E27FC236}">
                    <a16:creationId xmlns:a16="http://schemas.microsoft.com/office/drawing/2014/main" id="{67B99F3B-2993-AFA0-6607-B0D1645E0675}"/>
                  </a:ext>
                </a:extLst>
              </p:cNvPr>
              <p:cNvSpPr/>
              <p:nvPr/>
            </p:nvSpPr>
            <p:spPr>
              <a:xfrm>
                <a:off x="4602173" y="3627061"/>
                <a:ext cx="10547" cy="10547"/>
              </a:xfrm>
              <a:custGeom>
                <a:avLst/>
                <a:gdLst/>
                <a:ahLst/>
                <a:cxnLst/>
                <a:rect l="l" t="t" r="r" b="b"/>
                <a:pathLst>
                  <a:path w="530" h="530" extrusionOk="0">
                    <a:moveTo>
                      <a:pt x="265" y="0"/>
                    </a:moveTo>
                    <a:cubicBezTo>
                      <a:pt x="120" y="0"/>
                      <a:pt x="1" y="119"/>
                      <a:pt x="1" y="265"/>
                    </a:cubicBezTo>
                    <a:cubicBezTo>
                      <a:pt x="1" y="412"/>
                      <a:pt x="120" y="529"/>
                      <a:pt x="265" y="529"/>
                    </a:cubicBezTo>
                    <a:cubicBezTo>
                      <a:pt x="413" y="529"/>
                      <a:pt x="530" y="412"/>
                      <a:pt x="530" y="265"/>
                    </a:cubicBezTo>
                    <a:cubicBezTo>
                      <a:pt x="530" y="119"/>
                      <a:pt x="413" y="0"/>
                      <a:pt x="265"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878;p52">
                <a:extLst>
                  <a:ext uri="{FF2B5EF4-FFF2-40B4-BE49-F238E27FC236}">
                    <a16:creationId xmlns:a16="http://schemas.microsoft.com/office/drawing/2014/main" id="{EBF4C37C-8EF6-7F0E-5D65-3A4F9D3A9E9E}"/>
                  </a:ext>
                </a:extLst>
              </p:cNvPr>
              <p:cNvSpPr/>
              <p:nvPr/>
            </p:nvSpPr>
            <p:spPr>
              <a:xfrm>
                <a:off x="4760135" y="3793818"/>
                <a:ext cx="27900" cy="27900"/>
              </a:xfrm>
              <a:custGeom>
                <a:avLst/>
                <a:gdLst/>
                <a:ahLst/>
                <a:cxnLst/>
                <a:rect l="l" t="t" r="r" b="b"/>
                <a:pathLst>
                  <a:path w="1402" h="1402" extrusionOk="0">
                    <a:moveTo>
                      <a:pt x="701" y="0"/>
                    </a:moveTo>
                    <a:cubicBezTo>
                      <a:pt x="313" y="0"/>
                      <a:pt x="0" y="315"/>
                      <a:pt x="0" y="701"/>
                    </a:cubicBezTo>
                    <a:cubicBezTo>
                      <a:pt x="0" y="1089"/>
                      <a:pt x="313" y="1402"/>
                      <a:pt x="701" y="1402"/>
                    </a:cubicBezTo>
                    <a:cubicBezTo>
                      <a:pt x="1087" y="1402"/>
                      <a:pt x="1402" y="1089"/>
                      <a:pt x="1402" y="701"/>
                    </a:cubicBezTo>
                    <a:cubicBezTo>
                      <a:pt x="1402" y="315"/>
                      <a:pt x="1087"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879;p52">
                <a:extLst>
                  <a:ext uri="{FF2B5EF4-FFF2-40B4-BE49-F238E27FC236}">
                    <a16:creationId xmlns:a16="http://schemas.microsoft.com/office/drawing/2014/main" id="{B4DBE802-6988-440D-B2B2-34809F0F1B08}"/>
                  </a:ext>
                </a:extLst>
              </p:cNvPr>
              <p:cNvSpPr/>
              <p:nvPr/>
            </p:nvSpPr>
            <p:spPr>
              <a:xfrm>
                <a:off x="4766960" y="3800644"/>
                <a:ext cx="14268" cy="14268"/>
              </a:xfrm>
              <a:custGeom>
                <a:avLst/>
                <a:gdLst/>
                <a:ahLst/>
                <a:cxnLst/>
                <a:rect l="l" t="t" r="r" b="b"/>
                <a:pathLst>
                  <a:path w="717" h="717" extrusionOk="0">
                    <a:moveTo>
                      <a:pt x="358" y="0"/>
                    </a:moveTo>
                    <a:cubicBezTo>
                      <a:pt x="159" y="0"/>
                      <a:pt x="0" y="161"/>
                      <a:pt x="0" y="358"/>
                    </a:cubicBezTo>
                    <a:cubicBezTo>
                      <a:pt x="0" y="558"/>
                      <a:pt x="159" y="716"/>
                      <a:pt x="358" y="716"/>
                    </a:cubicBezTo>
                    <a:cubicBezTo>
                      <a:pt x="556" y="716"/>
                      <a:pt x="716" y="558"/>
                      <a:pt x="716" y="358"/>
                    </a:cubicBezTo>
                    <a:cubicBezTo>
                      <a:pt x="716" y="161"/>
                      <a:pt x="556" y="0"/>
                      <a:pt x="358"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880;p52">
                <a:extLst>
                  <a:ext uri="{FF2B5EF4-FFF2-40B4-BE49-F238E27FC236}">
                    <a16:creationId xmlns:a16="http://schemas.microsoft.com/office/drawing/2014/main" id="{466210C9-DB10-63D5-9E1B-6355CD6B64DE}"/>
                  </a:ext>
                </a:extLst>
              </p:cNvPr>
              <p:cNvSpPr/>
              <p:nvPr/>
            </p:nvSpPr>
            <p:spPr>
              <a:xfrm>
                <a:off x="4738425" y="3459588"/>
                <a:ext cx="29293" cy="29253"/>
              </a:xfrm>
              <a:custGeom>
                <a:avLst/>
                <a:gdLst/>
                <a:ahLst/>
                <a:cxnLst/>
                <a:rect l="l" t="t" r="r" b="b"/>
                <a:pathLst>
                  <a:path w="1472" h="1470" extrusionOk="0">
                    <a:moveTo>
                      <a:pt x="736" y="1"/>
                    </a:moveTo>
                    <a:cubicBezTo>
                      <a:pt x="328" y="1"/>
                      <a:pt x="0" y="329"/>
                      <a:pt x="0" y="736"/>
                    </a:cubicBezTo>
                    <a:cubicBezTo>
                      <a:pt x="0" y="1142"/>
                      <a:pt x="328" y="1470"/>
                      <a:pt x="736" y="1470"/>
                    </a:cubicBezTo>
                    <a:cubicBezTo>
                      <a:pt x="1141" y="1470"/>
                      <a:pt x="1471" y="1142"/>
                      <a:pt x="1471" y="736"/>
                    </a:cubicBezTo>
                    <a:cubicBezTo>
                      <a:pt x="1471" y="329"/>
                      <a:pt x="114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881;p52">
                <a:extLst>
                  <a:ext uri="{FF2B5EF4-FFF2-40B4-BE49-F238E27FC236}">
                    <a16:creationId xmlns:a16="http://schemas.microsoft.com/office/drawing/2014/main" id="{FB67EBF6-133C-B61A-7B24-697E9D740103}"/>
                  </a:ext>
                </a:extLst>
              </p:cNvPr>
              <p:cNvSpPr/>
              <p:nvPr/>
            </p:nvSpPr>
            <p:spPr>
              <a:xfrm>
                <a:off x="4746444" y="3467627"/>
                <a:ext cx="13194" cy="13194"/>
              </a:xfrm>
              <a:custGeom>
                <a:avLst/>
                <a:gdLst/>
                <a:ahLst/>
                <a:cxnLst/>
                <a:rect l="l" t="t" r="r" b="b"/>
                <a:pathLst>
                  <a:path w="663" h="663" extrusionOk="0">
                    <a:moveTo>
                      <a:pt x="333" y="0"/>
                    </a:moveTo>
                    <a:cubicBezTo>
                      <a:pt x="148" y="0"/>
                      <a:pt x="1" y="148"/>
                      <a:pt x="1" y="332"/>
                    </a:cubicBezTo>
                    <a:cubicBezTo>
                      <a:pt x="1" y="515"/>
                      <a:pt x="148" y="662"/>
                      <a:pt x="333" y="662"/>
                    </a:cubicBezTo>
                    <a:cubicBezTo>
                      <a:pt x="515" y="662"/>
                      <a:pt x="662" y="515"/>
                      <a:pt x="662" y="332"/>
                    </a:cubicBezTo>
                    <a:cubicBezTo>
                      <a:pt x="662" y="148"/>
                      <a:pt x="515"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882;p52">
                <a:extLst>
                  <a:ext uri="{FF2B5EF4-FFF2-40B4-BE49-F238E27FC236}">
                    <a16:creationId xmlns:a16="http://schemas.microsoft.com/office/drawing/2014/main" id="{A6D4FFDF-9F4F-1E46-FCDB-2D636B54DB7A}"/>
                  </a:ext>
                </a:extLst>
              </p:cNvPr>
              <p:cNvSpPr/>
              <p:nvPr/>
            </p:nvSpPr>
            <p:spPr>
              <a:xfrm>
                <a:off x="4750643" y="3451986"/>
                <a:ext cx="14209" cy="25731"/>
              </a:xfrm>
              <a:custGeom>
                <a:avLst/>
                <a:gdLst/>
                <a:ahLst/>
                <a:cxnLst/>
                <a:rect l="l" t="t" r="r" b="b"/>
                <a:pathLst>
                  <a:path w="714" h="1293" extrusionOk="0">
                    <a:moveTo>
                      <a:pt x="540" y="1"/>
                    </a:moveTo>
                    <a:cubicBezTo>
                      <a:pt x="408" y="1"/>
                      <a:pt x="226" y="240"/>
                      <a:pt x="117" y="567"/>
                    </a:cubicBezTo>
                    <a:cubicBezTo>
                      <a:pt x="0" y="921"/>
                      <a:pt x="11" y="1242"/>
                      <a:pt x="143" y="1288"/>
                    </a:cubicBezTo>
                    <a:cubicBezTo>
                      <a:pt x="153" y="1291"/>
                      <a:pt x="164" y="1292"/>
                      <a:pt x="174" y="1292"/>
                    </a:cubicBezTo>
                    <a:cubicBezTo>
                      <a:pt x="306" y="1292"/>
                      <a:pt x="486" y="1053"/>
                      <a:pt x="595" y="726"/>
                    </a:cubicBezTo>
                    <a:cubicBezTo>
                      <a:pt x="714" y="372"/>
                      <a:pt x="701" y="51"/>
                      <a:pt x="571" y="5"/>
                    </a:cubicBezTo>
                    <a:cubicBezTo>
                      <a:pt x="561" y="2"/>
                      <a:pt x="550"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883;p52">
                <a:extLst>
                  <a:ext uri="{FF2B5EF4-FFF2-40B4-BE49-F238E27FC236}">
                    <a16:creationId xmlns:a16="http://schemas.microsoft.com/office/drawing/2014/main" id="{18EC8C45-8DF6-ACF2-25F4-FB060232A346}"/>
                  </a:ext>
                </a:extLst>
              </p:cNvPr>
              <p:cNvSpPr/>
              <p:nvPr/>
            </p:nvSpPr>
            <p:spPr>
              <a:xfrm>
                <a:off x="4695899" y="3709763"/>
                <a:ext cx="43541" cy="43541"/>
              </a:xfrm>
              <a:custGeom>
                <a:avLst/>
                <a:gdLst/>
                <a:ahLst/>
                <a:cxnLst/>
                <a:rect l="l" t="t" r="r" b="b"/>
                <a:pathLst>
                  <a:path w="2188" h="2188" extrusionOk="0">
                    <a:moveTo>
                      <a:pt x="1094" y="1"/>
                    </a:moveTo>
                    <a:cubicBezTo>
                      <a:pt x="488" y="1"/>
                      <a:pt x="0" y="489"/>
                      <a:pt x="0" y="1094"/>
                    </a:cubicBezTo>
                    <a:cubicBezTo>
                      <a:pt x="0" y="1697"/>
                      <a:pt x="488" y="2187"/>
                      <a:pt x="1094" y="2187"/>
                    </a:cubicBezTo>
                    <a:cubicBezTo>
                      <a:pt x="1697" y="2187"/>
                      <a:pt x="2187" y="1697"/>
                      <a:pt x="2187" y="1094"/>
                    </a:cubicBezTo>
                    <a:cubicBezTo>
                      <a:pt x="2187" y="489"/>
                      <a:pt x="1697"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884;p52">
                <a:extLst>
                  <a:ext uri="{FF2B5EF4-FFF2-40B4-BE49-F238E27FC236}">
                    <a16:creationId xmlns:a16="http://schemas.microsoft.com/office/drawing/2014/main" id="{6D6FB96D-8AB8-F375-60C6-D39222180FA2}"/>
                  </a:ext>
                </a:extLst>
              </p:cNvPr>
              <p:cNvSpPr/>
              <p:nvPr/>
            </p:nvSpPr>
            <p:spPr>
              <a:xfrm>
                <a:off x="4704914" y="3718837"/>
                <a:ext cx="25452" cy="25392"/>
              </a:xfrm>
              <a:custGeom>
                <a:avLst/>
                <a:gdLst/>
                <a:ahLst/>
                <a:cxnLst/>
                <a:rect l="l" t="t" r="r" b="b"/>
                <a:pathLst>
                  <a:path w="1279" h="1276" extrusionOk="0">
                    <a:moveTo>
                      <a:pt x="641" y="0"/>
                    </a:moveTo>
                    <a:cubicBezTo>
                      <a:pt x="287" y="0"/>
                      <a:pt x="1" y="284"/>
                      <a:pt x="1" y="638"/>
                    </a:cubicBezTo>
                    <a:cubicBezTo>
                      <a:pt x="1" y="989"/>
                      <a:pt x="287" y="1276"/>
                      <a:pt x="641" y="1276"/>
                    </a:cubicBezTo>
                    <a:cubicBezTo>
                      <a:pt x="992" y="1276"/>
                      <a:pt x="1279" y="989"/>
                      <a:pt x="1279" y="638"/>
                    </a:cubicBezTo>
                    <a:cubicBezTo>
                      <a:pt x="1279"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885;p52">
                <a:extLst>
                  <a:ext uri="{FF2B5EF4-FFF2-40B4-BE49-F238E27FC236}">
                    <a16:creationId xmlns:a16="http://schemas.microsoft.com/office/drawing/2014/main" id="{5C8479D3-6D9C-C3F3-43F6-6D74BAEBC926}"/>
                  </a:ext>
                </a:extLst>
              </p:cNvPr>
              <p:cNvSpPr/>
              <p:nvPr/>
            </p:nvSpPr>
            <p:spPr>
              <a:xfrm>
                <a:off x="4675702" y="3632016"/>
                <a:ext cx="43581" cy="43541"/>
              </a:xfrm>
              <a:custGeom>
                <a:avLst/>
                <a:gdLst/>
                <a:ahLst/>
                <a:cxnLst/>
                <a:rect l="l" t="t" r="r" b="b"/>
                <a:pathLst>
                  <a:path w="2190" h="2188" extrusionOk="0">
                    <a:moveTo>
                      <a:pt x="1093" y="0"/>
                    </a:moveTo>
                    <a:cubicBezTo>
                      <a:pt x="490" y="0"/>
                      <a:pt x="0" y="491"/>
                      <a:pt x="0" y="1094"/>
                    </a:cubicBezTo>
                    <a:cubicBezTo>
                      <a:pt x="0" y="1699"/>
                      <a:pt x="490" y="2187"/>
                      <a:pt x="1093" y="2187"/>
                    </a:cubicBezTo>
                    <a:cubicBezTo>
                      <a:pt x="1699" y="2187"/>
                      <a:pt x="2189" y="1699"/>
                      <a:pt x="2189" y="1094"/>
                    </a:cubicBezTo>
                    <a:cubicBezTo>
                      <a:pt x="2189" y="491"/>
                      <a:pt x="1699"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886;p52">
                <a:extLst>
                  <a:ext uri="{FF2B5EF4-FFF2-40B4-BE49-F238E27FC236}">
                    <a16:creationId xmlns:a16="http://schemas.microsoft.com/office/drawing/2014/main" id="{33DBE8E7-8ECF-4FA4-C84E-06642B54822E}"/>
                  </a:ext>
                </a:extLst>
              </p:cNvPr>
              <p:cNvSpPr/>
              <p:nvPr/>
            </p:nvSpPr>
            <p:spPr>
              <a:xfrm>
                <a:off x="4684756" y="3641090"/>
                <a:ext cx="25452" cy="25392"/>
              </a:xfrm>
              <a:custGeom>
                <a:avLst/>
                <a:gdLst/>
                <a:ahLst/>
                <a:cxnLst/>
                <a:rect l="l" t="t" r="r" b="b"/>
                <a:pathLst>
                  <a:path w="1279" h="1276" extrusionOk="0">
                    <a:moveTo>
                      <a:pt x="641" y="0"/>
                    </a:moveTo>
                    <a:cubicBezTo>
                      <a:pt x="287" y="0"/>
                      <a:pt x="1" y="286"/>
                      <a:pt x="1" y="638"/>
                    </a:cubicBezTo>
                    <a:cubicBezTo>
                      <a:pt x="1" y="991"/>
                      <a:pt x="287" y="1276"/>
                      <a:pt x="641" y="1276"/>
                    </a:cubicBezTo>
                    <a:cubicBezTo>
                      <a:pt x="992" y="1276"/>
                      <a:pt x="1278" y="991"/>
                      <a:pt x="1278" y="638"/>
                    </a:cubicBezTo>
                    <a:cubicBezTo>
                      <a:pt x="1278" y="284"/>
                      <a:pt x="992" y="0"/>
                      <a:pt x="641" y="0"/>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887;p52">
                <a:extLst>
                  <a:ext uri="{FF2B5EF4-FFF2-40B4-BE49-F238E27FC236}">
                    <a16:creationId xmlns:a16="http://schemas.microsoft.com/office/drawing/2014/main" id="{6C280B54-41C9-B05A-9313-FE3CA14CA9C6}"/>
                  </a:ext>
                </a:extLst>
              </p:cNvPr>
              <p:cNvSpPr/>
              <p:nvPr/>
            </p:nvSpPr>
            <p:spPr>
              <a:xfrm>
                <a:off x="4521550" y="2295775"/>
                <a:ext cx="13126" cy="1571295"/>
              </a:xfrm>
              <a:custGeom>
                <a:avLst/>
                <a:gdLst/>
                <a:ahLst/>
                <a:cxnLst/>
                <a:rect l="l" t="t" r="r" b="b"/>
                <a:pathLst>
                  <a:path w="660" h="67510" extrusionOk="0">
                    <a:moveTo>
                      <a:pt x="564" y="1"/>
                    </a:moveTo>
                    <a:cubicBezTo>
                      <a:pt x="521" y="1"/>
                      <a:pt x="486" y="35"/>
                      <a:pt x="486" y="79"/>
                    </a:cubicBezTo>
                    <a:lnTo>
                      <a:pt x="503" y="3574"/>
                    </a:lnTo>
                    <a:lnTo>
                      <a:pt x="0" y="67430"/>
                    </a:lnTo>
                    <a:cubicBezTo>
                      <a:pt x="0" y="67473"/>
                      <a:pt x="35" y="67510"/>
                      <a:pt x="78" y="67510"/>
                    </a:cubicBezTo>
                    <a:cubicBezTo>
                      <a:pt x="122" y="67510"/>
                      <a:pt x="156" y="67475"/>
                      <a:pt x="156" y="67432"/>
                    </a:cubicBezTo>
                    <a:lnTo>
                      <a:pt x="660" y="3574"/>
                    </a:lnTo>
                    <a:lnTo>
                      <a:pt x="645" y="79"/>
                    </a:lnTo>
                    <a:cubicBezTo>
                      <a:pt x="645" y="35"/>
                      <a:pt x="60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888;p52">
                <a:extLst>
                  <a:ext uri="{FF2B5EF4-FFF2-40B4-BE49-F238E27FC236}">
                    <a16:creationId xmlns:a16="http://schemas.microsoft.com/office/drawing/2014/main" id="{0DC9B163-8723-4B7F-C062-4906BEC79615}"/>
                  </a:ext>
                </a:extLst>
              </p:cNvPr>
              <p:cNvSpPr/>
              <p:nvPr/>
            </p:nvSpPr>
            <p:spPr>
              <a:xfrm>
                <a:off x="4538500" y="2250150"/>
                <a:ext cx="9576" cy="1616599"/>
              </a:xfrm>
              <a:custGeom>
                <a:avLst/>
                <a:gdLst/>
                <a:ahLst/>
                <a:cxnLst/>
                <a:rect l="l" t="t" r="r" b="b"/>
                <a:pathLst>
                  <a:path w="481" h="69591" extrusionOk="0">
                    <a:moveTo>
                      <a:pt x="339" y="1"/>
                    </a:moveTo>
                    <a:cubicBezTo>
                      <a:pt x="300" y="3"/>
                      <a:pt x="270" y="33"/>
                      <a:pt x="270" y="72"/>
                    </a:cubicBezTo>
                    <a:lnTo>
                      <a:pt x="339" y="5674"/>
                    </a:lnTo>
                    <a:lnTo>
                      <a:pt x="3" y="69519"/>
                    </a:lnTo>
                    <a:cubicBezTo>
                      <a:pt x="1" y="69558"/>
                      <a:pt x="33" y="69590"/>
                      <a:pt x="72" y="69590"/>
                    </a:cubicBezTo>
                    <a:lnTo>
                      <a:pt x="72" y="69588"/>
                    </a:lnTo>
                    <a:cubicBezTo>
                      <a:pt x="111" y="69588"/>
                      <a:pt x="142" y="69558"/>
                      <a:pt x="142" y="69519"/>
                    </a:cubicBezTo>
                    <a:lnTo>
                      <a:pt x="480" y="5674"/>
                    </a:lnTo>
                    <a:lnTo>
                      <a:pt x="411" y="72"/>
                    </a:lnTo>
                    <a:cubicBezTo>
                      <a:pt x="411" y="33"/>
                      <a:pt x="378"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889;p52">
                <a:extLst>
                  <a:ext uri="{FF2B5EF4-FFF2-40B4-BE49-F238E27FC236}">
                    <a16:creationId xmlns:a16="http://schemas.microsoft.com/office/drawing/2014/main" id="{B24D35EE-8151-055C-F492-23D399B331A3}"/>
                  </a:ext>
                </a:extLst>
              </p:cNvPr>
              <p:cNvSpPr/>
              <p:nvPr/>
            </p:nvSpPr>
            <p:spPr>
              <a:xfrm>
                <a:off x="4555800" y="2210200"/>
                <a:ext cx="5675" cy="1655963"/>
              </a:xfrm>
              <a:custGeom>
                <a:avLst/>
                <a:gdLst/>
                <a:ahLst/>
                <a:cxnLst/>
                <a:rect l="l" t="t" r="r" b="b"/>
                <a:pathLst>
                  <a:path w="285" h="71710" extrusionOk="0">
                    <a:moveTo>
                      <a:pt x="103" y="1"/>
                    </a:moveTo>
                    <a:cubicBezTo>
                      <a:pt x="68" y="1"/>
                      <a:pt x="40" y="29"/>
                      <a:pt x="40" y="63"/>
                    </a:cubicBezTo>
                    <a:lnTo>
                      <a:pt x="159" y="7815"/>
                    </a:lnTo>
                    <a:lnTo>
                      <a:pt x="1" y="71647"/>
                    </a:lnTo>
                    <a:cubicBezTo>
                      <a:pt x="1" y="71682"/>
                      <a:pt x="29" y="71710"/>
                      <a:pt x="64" y="71710"/>
                    </a:cubicBezTo>
                    <a:cubicBezTo>
                      <a:pt x="98" y="71710"/>
                      <a:pt x="127" y="71682"/>
                      <a:pt x="127" y="71647"/>
                    </a:cubicBezTo>
                    <a:lnTo>
                      <a:pt x="285" y="7815"/>
                    </a:lnTo>
                    <a:lnTo>
                      <a:pt x="166" y="61"/>
                    </a:lnTo>
                    <a:cubicBezTo>
                      <a:pt x="166" y="27"/>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890;p52">
                <a:extLst>
                  <a:ext uri="{FF2B5EF4-FFF2-40B4-BE49-F238E27FC236}">
                    <a16:creationId xmlns:a16="http://schemas.microsoft.com/office/drawing/2014/main" id="{4F12AB7D-02CF-159B-5451-C3612DDD1C18}"/>
                  </a:ext>
                </a:extLst>
              </p:cNvPr>
              <p:cNvSpPr/>
              <p:nvPr/>
            </p:nvSpPr>
            <p:spPr>
              <a:xfrm>
                <a:off x="4569525" y="2169025"/>
                <a:ext cx="5675" cy="1695650"/>
              </a:xfrm>
              <a:custGeom>
                <a:avLst/>
                <a:gdLst/>
                <a:ahLst/>
                <a:cxnLst/>
                <a:rect l="l" t="t" r="r" b="b"/>
                <a:pathLst>
                  <a:path w="287" h="73756" extrusionOk="0">
                    <a:moveTo>
                      <a:pt x="52" y="1"/>
                    </a:moveTo>
                    <a:cubicBezTo>
                      <a:pt x="51" y="1"/>
                      <a:pt x="49" y="1"/>
                      <a:pt x="48" y="1"/>
                    </a:cubicBezTo>
                    <a:cubicBezTo>
                      <a:pt x="22" y="1"/>
                      <a:pt x="0" y="23"/>
                      <a:pt x="0" y="49"/>
                    </a:cubicBezTo>
                    <a:lnTo>
                      <a:pt x="170" y="9924"/>
                    </a:lnTo>
                    <a:lnTo>
                      <a:pt x="191" y="73710"/>
                    </a:lnTo>
                    <a:cubicBezTo>
                      <a:pt x="191" y="73736"/>
                      <a:pt x="213" y="73756"/>
                      <a:pt x="239" y="73756"/>
                    </a:cubicBezTo>
                    <a:cubicBezTo>
                      <a:pt x="265" y="73756"/>
                      <a:pt x="287" y="73736"/>
                      <a:pt x="287" y="73710"/>
                    </a:cubicBezTo>
                    <a:lnTo>
                      <a:pt x="263" y="9924"/>
                    </a:lnTo>
                    <a:lnTo>
                      <a:pt x="96" y="46"/>
                    </a:lnTo>
                    <a:cubicBezTo>
                      <a:pt x="96" y="22"/>
                      <a:pt x="7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891;p52">
                <a:extLst>
                  <a:ext uri="{FF2B5EF4-FFF2-40B4-BE49-F238E27FC236}">
                    <a16:creationId xmlns:a16="http://schemas.microsoft.com/office/drawing/2014/main" id="{387C016A-03D5-5F53-8D61-D3F7850851C3}"/>
                  </a:ext>
                </a:extLst>
              </p:cNvPr>
              <p:cNvSpPr/>
              <p:nvPr/>
            </p:nvSpPr>
            <p:spPr>
              <a:xfrm>
                <a:off x="4582412" y="2130772"/>
                <a:ext cx="10844" cy="1736041"/>
              </a:xfrm>
              <a:custGeom>
                <a:avLst/>
                <a:gdLst/>
                <a:ahLst/>
                <a:cxnLst/>
                <a:rect l="l" t="t" r="r" b="b"/>
                <a:pathLst>
                  <a:path w="545" h="75934" extrusionOk="0">
                    <a:moveTo>
                      <a:pt x="48" y="1"/>
                    </a:moveTo>
                    <a:cubicBezTo>
                      <a:pt x="22" y="1"/>
                      <a:pt x="0" y="23"/>
                      <a:pt x="2" y="49"/>
                    </a:cubicBezTo>
                    <a:lnTo>
                      <a:pt x="202" y="12011"/>
                    </a:lnTo>
                    <a:lnTo>
                      <a:pt x="449" y="75886"/>
                    </a:lnTo>
                    <a:cubicBezTo>
                      <a:pt x="449" y="75912"/>
                      <a:pt x="471" y="75934"/>
                      <a:pt x="497" y="75934"/>
                    </a:cubicBezTo>
                    <a:cubicBezTo>
                      <a:pt x="523" y="75934"/>
                      <a:pt x="545" y="75912"/>
                      <a:pt x="545" y="75886"/>
                    </a:cubicBezTo>
                    <a:lnTo>
                      <a:pt x="295" y="12011"/>
                    </a:lnTo>
                    <a:lnTo>
                      <a:pt x="95" y="47"/>
                    </a:lnTo>
                    <a:cubicBezTo>
                      <a:pt x="95" y="21"/>
                      <a:pt x="74"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892;p52">
                <a:extLst>
                  <a:ext uri="{FF2B5EF4-FFF2-40B4-BE49-F238E27FC236}">
                    <a16:creationId xmlns:a16="http://schemas.microsoft.com/office/drawing/2014/main" id="{2492371E-F2A6-5840-BF99-76F444DD111D}"/>
                  </a:ext>
                </a:extLst>
              </p:cNvPr>
              <p:cNvSpPr/>
              <p:nvPr/>
            </p:nvSpPr>
            <p:spPr>
              <a:xfrm>
                <a:off x="4594310" y="2081275"/>
                <a:ext cx="15440" cy="1784555"/>
              </a:xfrm>
              <a:custGeom>
                <a:avLst/>
                <a:gdLst/>
                <a:ahLst/>
                <a:cxnLst/>
                <a:rect l="l" t="t" r="r" b="b"/>
                <a:pathLst>
                  <a:path w="776" h="78056" extrusionOk="0">
                    <a:moveTo>
                      <a:pt x="46" y="1"/>
                    </a:moveTo>
                    <a:cubicBezTo>
                      <a:pt x="20" y="3"/>
                      <a:pt x="1" y="25"/>
                      <a:pt x="1" y="51"/>
                    </a:cubicBezTo>
                    <a:lnTo>
                      <a:pt x="285" y="14176"/>
                    </a:lnTo>
                    <a:lnTo>
                      <a:pt x="682" y="78010"/>
                    </a:lnTo>
                    <a:cubicBezTo>
                      <a:pt x="682" y="78034"/>
                      <a:pt x="702" y="78056"/>
                      <a:pt x="728" y="78056"/>
                    </a:cubicBezTo>
                    <a:cubicBezTo>
                      <a:pt x="754" y="78056"/>
                      <a:pt x="775" y="78034"/>
                      <a:pt x="775" y="78008"/>
                    </a:cubicBezTo>
                    <a:lnTo>
                      <a:pt x="378" y="14176"/>
                    </a:lnTo>
                    <a:lnTo>
                      <a:pt x="94" y="49"/>
                    </a:lnTo>
                    <a:cubicBezTo>
                      <a:pt x="94" y="23"/>
                      <a:pt x="70" y="5"/>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893;p52">
                <a:extLst>
                  <a:ext uri="{FF2B5EF4-FFF2-40B4-BE49-F238E27FC236}">
                    <a16:creationId xmlns:a16="http://schemas.microsoft.com/office/drawing/2014/main" id="{BF055D54-F1D5-C009-E69E-69DB4DB60316}"/>
                  </a:ext>
                </a:extLst>
              </p:cNvPr>
              <p:cNvSpPr/>
              <p:nvPr/>
            </p:nvSpPr>
            <p:spPr>
              <a:xfrm>
                <a:off x="4510139" y="3863327"/>
                <a:ext cx="111957" cy="15084"/>
              </a:xfrm>
              <a:custGeom>
                <a:avLst/>
                <a:gdLst/>
                <a:ahLst/>
                <a:cxnLst/>
                <a:rect l="l" t="t" r="r" b="b"/>
                <a:pathLst>
                  <a:path w="5626" h="758" extrusionOk="0">
                    <a:moveTo>
                      <a:pt x="163" y="0"/>
                    </a:moveTo>
                    <a:cubicBezTo>
                      <a:pt x="72" y="0"/>
                      <a:pt x="0" y="74"/>
                      <a:pt x="0" y="163"/>
                    </a:cubicBezTo>
                    <a:lnTo>
                      <a:pt x="0" y="594"/>
                    </a:lnTo>
                    <a:cubicBezTo>
                      <a:pt x="0" y="683"/>
                      <a:pt x="72" y="757"/>
                      <a:pt x="163" y="757"/>
                    </a:cubicBezTo>
                    <a:lnTo>
                      <a:pt x="5463" y="757"/>
                    </a:lnTo>
                    <a:cubicBezTo>
                      <a:pt x="5554" y="757"/>
                      <a:pt x="5626" y="683"/>
                      <a:pt x="5626" y="594"/>
                    </a:cubicBezTo>
                    <a:lnTo>
                      <a:pt x="5626" y="163"/>
                    </a:lnTo>
                    <a:cubicBezTo>
                      <a:pt x="5626" y="74"/>
                      <a:pt x="5554" y="0"/>
                      <a:pt x="5463"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894;p52">
                <a:extLst>
                  <a:ext uri="{FF2B5EF4-FFF2-40B4-BE49-F238E27FC236}">
                    <a16:creationId xmlns:a16="http://schemas.microsoft.com/office/drawing/2014/main" id="{087DDF79-9D06-F5D4-0BFA-893578B875C4}"/>
                  </a:ext>
                </a:extLst>
              </p:cNvPr>
              <p:cNvSpPr/>
              <p:nvPr/>
            </p:nvSpPr>
            <p:spPr>
              <a:xfrm>
                <a:off x="4517183"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895;p52">
                <a:extLst>
                  <a:ext uri="{FF2B5EF4-FFF2-40B4-BE49-F238E27FC236}">
                    <a16:creationId xmlns:a16="http://schemas.microsoft.com/office/drawing/2014/main" id="{4A93DCE8-249B-F9DE-F52E-FBA764B72319}"/>
                  </a:ext>
                </a:extLst>
              </p:cNvPr>
              <p:cNvSpPr/>
              <p:nvPr/>
            </p:nvSpPr>
            <p:spPr>
              <a:xfrm>
                <a:off x="4534396" y="3862491"/>
                <a:ext cx="11801" cy="6109"/>
              </a:xfrm>
              <a:custGeom>
                <a:avLst/>
                <a:gdLst/>
                <a:ahLst/>
                <a:cxnLst/>
                <a:rect l="l" t="t" r="r" b="b"/>
                <a:pathLst>
                  <a:path w="593" h="307" extrusionOk="0">
                    <a:moveTo>
                      <a:pt x="135" y="1"/>
                    </a:moveTo>
                    <a:cubicBezTo>
                      <a:pt x="61" y="1"/>
                      <a:pt x="1" y="62"/>
                      <a:pt x="1" y="135"/>
                    </a:cubicBezTo>
                    <a:lnTo>
                      <a:pt x="1" y="172"/>
                    </a:lnTo>
                    <a:cubicBezTo>
                      <a:pt x="1" y="246"/>
                      <a:pt x="61" y="307"/>
                      <a:pt x="135" y="307"/>
                    </a:cubicBezTo>
                    <a:lnTo>
                      <a:pt x="458" y="307"/>
                    </a:lnTo>
                    <a:cubicBezTo>
                      <a:pt x="532" y="307"/>
                      <a:pt x="593" y="246"/>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896;p52">
                <a:extLst>
                  <a:ext uri="{FF2B5EF4-FFF2-40B4-BE49-F238E27FC236}">
                    <a16:creationId xmlns:a16="http://schemas.microsoft.com/office/drawing/2014/main" id="{15523AF7-A23F-E0A1-8BFD-856B071A8E9C}"/>
                  </a:ext>
                </a:extLst>
              </p:cNvPr>
              <p:cNvSpPr/>
              <p:nvPr/>
            </p:nvSpPr>
            <p:spPr>
              <a:xfrm>
                <a:off x="4551589" y="3862491"/>
                <a:ext cx="11840" cy="6109"/>
              </a:xfrm>
              <a:custGeom>
                <a:avLst/>
                <a:gdLst/>
                <a:ahLst/>
                <a:cxnLst/>
                <a:rect l="l" t="t" r="r" b="b"/>
                <a:pathLst>
                  <a:path w="595" h="307" extrusionOk="0">
                    <a:moveTo>
                      <a:pt x="137" y="1"/>
                    </a:moveTo>
                    <a:cubicBezTo>
                      <a:pt x="61" y="1"/>
                      <a:pt x="0" y="62"/>
                      <a:pt x="0" y="135"/>
                    </a:cubicBezTo>
                    <a:lnTo>
                      <a:pt x="0" y="172"/>
                    </a:lnTo>
                    <a:cubicBezTo>
                      <a:pt x="0" y="248"/>
                      <a:pt x="61" y="307"/>
                      <a:pt x="137" y="307"/>
                    </a:cubicBezTo>
                    <a:lnTo>
                      <a:pt x="458" y="307"/>
                    </a:lnTo>
                    <a:cubicBezTo>
                      <a:pt x="534" y="307"/>
                      <a:pt x="595" y="248"/>
                      <a:pt x="595" y="172"/>
                    </a:cubicBezTo>
                    <a:lnTo>
                      <a:pt x="595" y="135"/>
                    </a:lnTo>
                    <a:cubicBezTo>
                      <a:pt x="595"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897;p52">
                <a:extLst>
                  <a:ext uri="{FF2B5EF4-FFF2-40B4-BE49-F238E27FC236}">
                    <a16:creationId xmlns:a16="http://schemas.microsoft.com/office/drawing/2014/main" id="{491F282B-18F2-A3F0-49DB-8F188E376091}"/>
                  </a:ext>
                </a:extLst>
              </p:cNvPr>
              <p:cNvSpPr/>
              <p:nvPr/>
            </p:nvSpPr>
            <p:spPr>
              <a:xfrm>
                <a:off x="4568802" y="3862491"/>
                <a:ext cx="11801" cy="6109"/>
              </a:xfrm>
              <a:custGeom>
                <a:avLst/>
                <a:gdLst/>
                <a:ahLst/>
                <a:cxnLst/>
                <a:rect l="l" t="t" r="r" b="b"/>
                <a:pathLst>
                  <a:path w="593" h="307" extrusionOk="0">
                    <a:moveTo>
                      <a:pt x="137" y="1"/>
                    </a:moveTo>
                    <a:cubicBezTo>
                      <a:pt x="61" y="1"/>
                      <a:pt x="1" y="62"/>
                      <a:pt x="1" y="135"/>
                    </a:cubicBezTo>
                    <a:lnTo>
                      <a:pt x="1" y="172"/>
                    </a:lnTo>
                    <a:cubicBezTo>
                      <a:pt x="1" y="248"/>
                      <a:pt x="61" y="307"/>
                      <a:pt x="137" y="307"/>
                    </a:cubicBezTo>
                    <a:lnTo>
                      <a:pt x="458" y="307"/>
                    </a:lnTo>
                    <a:cubicBezTo>
                      <a:pt x="534" y="307"/>
                      <a:pt x="593" y="248"/>
                      <a:pt x="593" y="172"/>
                    </a:cubicBezTo>
                    <a:lnTo>
                      <a:pt x="593" y="135"/>
                    </a:lnTo>
                    <a:cubicBezTo>
                      <a:pt x="593" y="62"/>
                      <a:pt x="534"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898;p52">
                <a:extLst>
                  <a:ext uri="{FF2B5EF4-FFF2-40B4-BE49-F238E27FC236}">
                    <a16:creationId xmlns:a16="http://schemas.microsoft.com/office/drawing/2014/main" id="{125ABBAC-7625-5F64-CAAA-9C8FA542CBF7}"/>
                  </a:ext>
                </a:extLst>
              </p:cNvPr>
              <p:cNvSpPr/>
              <p:nvPr/>
            </p:nvSpPr>
            <p:spPr>
              <a:xfrm>
                <a:off x="4586035" y="3862491"/>
                <a:ext cx="11801" cy="6109"/>
              </a:xfrm>
              <a:custGeom>
                <a:avLst/>
                <a:gdLst/>
                <a:ahLst/>
                <a:cxnLst/>
                <a:rect l="l" t="t" r="r" b="b"/>
                <a:pathLst>
                  <a:path w="593" h="307" extrusionOk="0">
                    <a:moveTo>
                      <a:pt x="135" y="1"/>
                    </a:moveTo>
                    <a:cubicBezTo>
                      <a:pt x="61" y="1"/>
                      <a:pt x="0" y="62"/>
                      <a:pt x="0" y="135"/>
                    </a:cubicBezTo>
                    <a:lnTo>
                      <a:pt x="0" y="172"/>
                    </a:lnTo>
                    <a:cubicBezTo>
                      <a:pt x="0" y="248"/>
                      <a:pt x="61" y="307"/>
                      <a:pt x="135" y="307"/>
                    </a:cubicBezTo>
                    <a:lnTo>
                      <a:pt x="458" y="307"/>
                    </a:lnTo>
                    <a:cubicBezTo>
                      <a:pt x="532" y="307"/>
                      <a:pt x="593" y="248"/>
                      <a:pt x="593" y="172"/>
                    </a:cubicBezTo>
                    <a:lnTo>
                      <a:pt x="593" y="135"/>
                    </a:lnTo>
                    <a:cubicBezTo>
                      <a:pt x="593" y="62"/>
                      <a:pt x="532" y="1"/>
                      <a:pt x="458"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899;p52">
                <a:extLst>
                  <a:ext uri="{FF2B5EF4-FFF2-40B4-BE49-F238E27FC236}">
                    <a16:creationId xmlns:a16="http://schemas.microsoft.com/office/drawing/2014/main" id="{6E36BF98-C00C-658B-77D6-681FE4D72029}"/>
                  </a:ext>
                </a:extLst>
              </p:cNvPr>
              <p:cNvSpPr/>
              <p:nvPr/>
            </p:nvSpPr>
            <p:spPr>
              <a:xfrm>
                <a:off x="4603248" y="3862491"/>
                <a:ext cx="11821" cy="6109"/>
              </a:xfrm>
              <a:custGeom>
                <a:avLst/>
                <a:gdLst/>
                <a:ahLst/>
                <a:cxnLst/>
                <a:rect l="l" t="t" r="r" b="b"/>
                <a:pathLst>
                  <a:path w="594" h="307" extrusionOk="0">
                    <a:moveTo>
                      <a:pt x="135" y="1"/>
                    </a:moveTo>
                    <a:cubicBezTo>
                      <a:pt x="62" y="1"/>
                      <a:pt x="1" y="62"/>
                      <a:pt x="1" y="135"/>
                    </a:cubicBezTo>
                    <a:lnTo>
                      <a:pt x="1" y="172"/>
                    </a:lnTo>
                    <a:cubicBezTo>
                      <a:pt x="1" y="246"/>
                      <a:pt x="62" y="307"/>
                      <a:pt x="135" y="307"/>
                    </a:cubicBezTo>
                    <a:lnTo>
                      <a:pt x="456" y="307"/>
                    </a:lnTo>
                    <a:cubicBezTo>
                      <a:pt x="532" y="307"/>
                      <a:pt x="593" y="246"/>
                      <a:pt x="593" y="172"/>
                    </a:cubicBezTo>
                    <a:lnTo>
                      <a:pt x="593" y="135"/>
                    </a:lnTo>
                    <a:cubicBezTo>
                      <a:pt x="593" y="62"/>
                      <a:pt x="532" y="1"/>
                      <a:pt x="456" y="1"/>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900;p52">
              <a:extLst>
                <a:ext uri="{FF2B5EF4-FFF2-40B4-BE49-F238E27FC236}">
                  <a16:creationId xmlns:a16="http://schemas.microsoft.com/office/drawing/2014/main" id="{C2E9E800-4C83-DB57-EF56-6A544B166E97}"/>
                </a:ext>
              </a:extLst>
            </p:cNvPr>
            <p:cNvGrpSpPr/>
            <p:nvPr/>
          </p:nvGrpSpPr>
          <p:grpSpPr>
            <a:xfrm>
              <a:off x="491767" y="2948209"/>
              <a:ext cx="1229980" cy="928572"/>
              <a:chOff x="446434" y="2737969"/>
              <a:chExt cx="1386206" cy="1046514"/>
            </a:xfrm>
          </p:grpSpPr>
          <p:sp>
            <p:nvSpPr>
              <p:cNvPr id="1233" name="Google Shape;1901;p52">
                <a:extLst>
                  <a:ext uri="{FF2B5EF4-FFF2-40B4-BE49-F238E27FC236}">
                    <a16:creationId xmlns:a16="http://schemas.microsoft.com/office/drawing/2014/main" id="{B083A999-EAFC-528F-5EF0-E86E5EB3E1DE}"/>
                  </a:ext>
                </a:extLst>
              </p:cNvPr>
              <p:cNvSpPr/>
              <p:nvPr/>
            </p:nvSpPr>
            <p:spPr>
              <a:xfrm rot="686908">
                <a:off x="467460" y="2770739"/>
                <a:ext cx="355001" cy="247443"/>
              </a:xfrm>
              <a:custGeom>
                <a:avLst/>
                <a:gdLst/>
                <a:ahLst/>
                <a:cxnLst/>
                <a:rect l="l" t="t" r="r" b="b"/>
                <a:pathLst>
                  <a:path w="19239" h="13410" extrusionOk="0">
                    <a:moveTo>
                      <a:pt x="0" y="0"/>
                    </a:moveTo>
                    <a:lnTo>
                      <a:pt x="8192" y="6671"/>
                    </a:lnTo>
                    <a:lnTo>
                      <a:pt x="5389" y="7422"/>
                    </a:lnTo>
                    <a:lnTo>
                      <a:pt x="19238" y="13409"/>
                    </a:lnTo>
                    <a:lnTo>
                      <a:pt x="10170" y="7693"/>
                    </a:lnTo>
                    <a:lnTo>
                      <a:pt x="13385" y="675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902;p52">
                <a:extLst>
                  <a:ext uri="{FF2B5EF4-FFF2-40B4-BE49-F238E27FC236}">
                    <a16:creationId xmlns:a16="http://schemas.microsoft.com/office/drawing/2014/main" id="{7B111297-8D6E-F2A4-897D-D84DB269CD80}"/>
                  </a:ext>
                </a:extLst>
              </p:cNvPr>
              <p:cNvSpPr/>
              <p:nvPr/>
            </p:nvSpPr>
            <p:spPr>
              <a:xfrm rot="-785471" flipH="1">
                <a:off x="1344947" y="3415568"/>
                <a:ext cx="457246" cy="321308"/>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903;p52">
              <a:extLst>
                <a:ext uri="{FF2B5EF4-FFF2-40B4-BE49-F238E27FC236}">
                  <a16:creationId xmlns:a16="http://schemas.microsoft.com/office/drawing/2014/main" id="{FAF43E15-B7B7-77E1-7858-EC801E36EDE9}"/>
                </a:ext>
              </a:extLst>
            </p:cNvPr>
            <p:cNvSpPr/>
            <p:nvPr/>
          </p:nvSpPr>
          <p:spPr>
            <a:xfrm>
              <a:off x="969270" y="3129290"/>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904;p52">
              <a:extLst>
                <a:ext uri="{FF2B5EF4-FFF2-40B4-BE49-F238E27FC236}">
                  <a16:creationId xmlns:a16="http://schemas.microsoft.com/office/drawing/2014/main" id="{F9287263-6425-D146-874C-AD70518D3C61}"/>
                </a:ext>
              </a:extLst>
            </p:cNvPr>
            <p:cNvSpPr/>
            <p:nvPr/>
          </p:nvSpPr>
          <p:spPr>
            <a:xfrm>
              <a:off x="969270" y="3065428"/>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905;p52">
              <a:extLst>
                <a:ext uri="{FF2B5EF4-FFF2-40B4-BE49-F238E27FC236}">
                  <a16:creationId xmlns:a16="http://schemas.microsoft.com/office/drawing/2014/main" id="{7A1BE887-4E4C-F281-CA14-272A3DF59D39}"/>
                </a:ext>
              </a:extLst>
            </p:cNvPr>
            <p:cNvSpPr/>
            <p:nvPr/>
          </p:nvSpPr>
          <p:spPr>
            <a:xfrm>
              <a:off x="969270" y="3001565"/>
              <a:ext cx="82306" cy="9472"/>
            </a:xfrm>
            <a:custGeom>
              <a:avLst/>
              <a:gdLst/>
              <a:ahLst/>
              <a:cxnLst/>
              <a:rect l="l" t="t" r="r" b="b"/>
              <a:pathLst>
                <a:path w="4136" h="476" extrusionOk="0">
                  <a:moveTo>
                    <a:pt x="239" y="0"/>
                  </a:moveTo>
                  <a:cubicBezTo>
                    <a:pt x="107" y="0"/>
                    <a:pt x="1" y="107"/>
                    <a:pt x="1" y="237"/>
                  </a:cubicBezTo>
                  <a:cubicBezTo>
                    <a:pt x="1" y="369"/>
                    <a:pt x="107" y="475"/>
                    <a:pt x="239" y="475"/>
                  </a:cubicBezTo>
                  <a:lnTo>
                    <a:pt x="3897" y="475"/>
                  </a:lnTo>
                  <a:cubicBezTo>
                    <a:pt x="4029" y="475"/>
                    <a:pt x="4135" y="369"/>
                    <a:pt x="4135" y="237"/>
                  </a:cubicBezTo>
                  <a:cubicBezTo>
                    <a:pt x="4135" y="107"/>
                    <a:pt x="4029" y="0"/>
                    <a:pt x="3897"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44"/>
          <p:cNvSpPr txBox="1">
            <a:spLocks noGrp="1"/>
          </p:cNvSpPr>
          <p:nvPr>
            <p:ph type="title"/>
          </p:nvPr>
        </p:nvSpPr>
        <p:spPr>
          <a:xfrm>
            <a:off x="720025"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CHARACTERISTICS</a:t>
            </a:r>
            <a:endParaRPr dirty="0"/>
          </a:p>
        </p:txBody>
      </p:sp>
      <p:sp>
        <p:nvSpPr>
          <p:cNvPr id="1207" name="Google Shape;1207;p44"/>
          <p:cNvSpPr txBox="1">
            <a:spLocks noGrp="1"/>
          </p:cNvSpPr>
          <p:nvPr>
            <p:ph type="subTitle" idx="1"/>
          </p:nvPr>
        </p:nvSpPr>
        <p:spPr>
          <a:xfrm>
            <a:off x="726500" y="1373880"/>
            <a:ext cx="4497000" cy="2405100"/>
          </a:xfrm>
          <a:prstGeom prst="rect">
            <a:avLst/>
          </a:prstGeom>
        </p:spPr>
        <p:txBody>
          <a:bodyPr spcFirstLastPara="1" wrap="square" lIns="91425" tIns="91425" rIns="91425" bIns="91425" anchor="t" anchorCtr="0">
            <a:noAutofit/>
          </a:bodyPr>
          <a:lstStyle/>
          <a:p>
            <a:pPr marL="285750" indent="-285750">
              <a:buSzPts val="1100"/>
            </a:pPr>
            <a:r>
              <a:rPr lang="en-GB" sz="2000" dirty="0"/>
              <a:t>Loud and powerful-sounding</a:t>
            </a:r>
          </a:p>
          <a:p>
            <a:pPr marL="285750" indent="-285750">
              <a:buSzPts val="1100"/>
            </a:pPr>
            <a:r>
              <a:rPr lang="en-GB" sz="2000" dirty="0"/>
              <a:t>Strong rhythms that are repeated</a:t>
            </a:r>
          </a:p>
          <a:p>
            <a:pPr marL="285750" indent="-285750">
              <a:buSzPts val="1100"/>
            </a:pPr>
            <a:r>
              <a:rPr lang="en-GB" sz="2000" dirty="0"/>
              <a:t>Power chords</a:t>
            </a:r>
          </a:p>
          <a:p>
            <a:pPr marL="285750" indent="-285750">
              <a:buSzPts val="1100"/>
            </a:pPr>
            <a:r>
              <a:rPr lang="en-GB" sz="2000" dirty="0"/>
              <a:t>Distortion pedal</a:t>
            </a:r>
          </a:p>
          <a:p>
            <a:pPr marL="285750" indent="-285750">
              <a:buSzPts val="1100"/>
            </a:pPr>
            <a:r>
              <a:rPr lang="en-GB" sz="2000" dirty="0" err="1"/>
              <a:t>Downtuned</a:t>
            </a:r>
            <a:r>
              <a:rPr lang="en-GB" sz="2000" dirty="0"/>
              <a:t> instruments</a:t>
            </a:r>
          </a:p>
          <a:p>
            <a:pPr marL="285750" indent="-285750">
              <a:buSzPts val="1100"/>
            </a:pPr>
            <a:r>
              <a:rPr lang="en-GB" sz="2000" dirty="0"/>
              <a:t>Unusual key changes</a:t>
            </a:r>
          </a:p>
          <a:p>
            <a:pPr marL="285750" indent="-285750">
              <a:buSzPts val="1100"/>
            </a:pPr>
            <a:r>
              <a:rPr lang="en-GB" sz="2000" dirty="0"/>
              <a:t>Unusual time signatures</a:t>
            </a:r>
          </a:p>
          <a:p>
            <a:pPr marL="285750" indent="-285750">
              <a:buSzPts val="1100"/>
            </a:pPr>
            <a:endParaRPr lang="en-GB" sz="2000" dirty="0"/>
          </a:p>
        </p:txBody>
      </p:sp>
      <p:grpSp>
        <p:nvGrpSpPr>
          <p:cNvPr id="1208" name="Google Shape;1208;p44"/>
          <p:cNvGrpSpPr/>
          <p:nvPr/>
        </p:nvGrpSpPr>
        <p:grpSpPr>
          <a:xfrm>
            <a:off x="5483206" y="1673412"/>
            <a:ext cx="3059940" cy="2580229"/>
            <a:chOff x="5483206" y="1673412"/>
            <a:chExt cx="3059940" cy="2580229"/>
          </a:xfrm>
        </p:grpSpPr>
        <p:grpSp>
          <p:nvGrpSpPr>
            <p:cNvPr id="1209" name="Google Shape;1209;p44"/>
            <p:cNvGrpSpPr/>
            <p:nvPr/>
          </p:nvGrpSpPr>
          <p:grpSpPr>
            <a:xfrm>
              <a:off x="5798678" y="1673412"/>
              <a:ext cx="2348496" cy="2580229"/>
              <a:chOff x="5947063" y="1679149"/>
              <a:chExt cx="2348496" cy="2580229"/>
            </a:xfrm>
          </p:grpSpPr>
          <p:grpSp>
            <p:nvGrpSpPr>
              <p:cNvPr id="1210" name="Google Shape;1210;p44"/>
              <p:cNvGrpSpPr/>
              <p:nvPr/>
            </p:nvGrpSpPr>
            <p:grpSpPr>
              <a:xfrm>
                <a:off x="6573393" y="1679149"/>
                <a:ext cx="1722166" cy="2580229"/>
                <a:chOff x="7602822" y="2643001"/>
                <a:chExt cx="1308935" cy="1961108"/>
              </a:xfrm>
            </p:grpSpPr>
            <p:grpSp>
              <p:nvGrpSpPr>
                <p:cNvPr id="1211" name="Google Shape;1211;p44"/>
                <p:cNvGrpSpPr/>
                <p:nvPr/>
              </p:nvGrpSpPr>
              <p:grpSpPr>
                <a:xfrm>
                  <a:off x="7697121" y="2643001"/>
                  <a:ext cx="740636" cy="1961108"/>
                  <a:chOff x="1973250" y="329800"/>
                  <a:chExt cx="884975" cy="2343300"/>
                </a:xfrm>
              </p:grpSpPr>
              <p:sp>
                <p:nvSpPr>
                  <p:cNvPr id="1212" name="Google Shape;1212;p44"/>
                  <p:cNvSpPr/>
                  <p:nvPr/>
                </p:nvSpPr>
                <p:spPr>
                  <a:xfrm>
                    <a:off x="1973250" y="1588925"/>
                    <a:ext cx="884975" cy="1084175"/>
                  </a:xfrm>
                  <a:custGeom>
                    <a:avLst/>
                    <a:gdLst/>
                    <a:ahLst/>
                    <a:cxnLst/>
                    <a:rect l="l" t="t" r="r" b="b"/>
                    <a:pathLst>
                      <a:path w="35399" h="43367" extrusionOk="0">
                        <a:moveTo>
                          <a:pt x="15503" y="0"/>
                        </a:moveTo>
                        <a:cubicBezTo>
                          <a:pt x="15054" y="1159"/>
                          <a:pt x="13980" y="1356"/>
                          <a:pt x="13674" y="1818"/>
                        </a:cubicBezTo>
                        <a:cubicBezTo>
                          <a:pt x="13392" y="2246"/>
                          <a:pt x="541" y="39872"/>
                          <a:pt x="291" y="40698"/>
                        </a:cubicBezTo>
                        <a:cubicBezTo>
                          <a:pt x="0" y="41659"/>
                          <a:pt x="50" y="42521"/>
                          <a:pt x="1076" y="43121"/>
                        </a:cubicBezTo>
                        <a:cubicBezTo>
                          <a:pt x="1352" y="43283"/>
                          <a:pt x="1650" y="43360"/>
                          <a:pt x="1955" y="43360"/>
                        </a:cubicBezTo>
                        <a:cubicBezTo>
                          <a:pt x="2606" y="43360"/>
                          <a:pt x="3287" y="43008"/>
                          <a:pt x="3849" y="42377"/>
                        </a:cubicBezTo>
                        <a:cubicBezTo>
                          <a:pt x="4263" y="41911"/>
                          <a:pt x="15082" y="28628"/>
                          <a:pt x="15683" y="27875"/>
                        </a:cubicBezTo>
                        <a:cubicBezTo>
                          <a:pt x="16468" y="26888"/>
                          <a:pt x="16870" y="26786"/>
                          <a:pt x="17703" y="26786"/>
                        </a:cubicBezTo>
                        <a:cubicBezTo>
                          <a:pt x="18536" y="26786"/>
                          <a:pt x="18937" y="26888"/>
                          <a:pt x="19722" y="27875"/>
                        </a:cubicBezTo>
                        <a:cubicBezTo>
                          <a:pt x="20321" y="28628"/>
                          <a:pt x="31135" y="41915"/>
                          <a:pt x="31550" y="42382"/>
                        </a:cubicBezTo>
                        <a:cubicBezTo>
                          <a:pt x="32112" y="43013"/>
                          <a:pt x="32794" y="43366"/>
                          <a:pt x="33445" y="43366"/>
                        </a:cubicBezTo>
                        <a:cubicBezTo>
                          <a:pt x="33749" y="43366"/>
                          <a:pt x="34047" y="43289"/>
                          <a:pt x="34322" y="43128"/>
                        </a:cubicBezTo>
                        <a:cubicBezTo>
                          <a:pt x="35348" y="42527"/>
                          <a:pt x="35398" y="41666"/>
                          <a:pt x="35110" y="40705"/>
                        </a:cubicBezTo>
                        <a:cubicBezTo>
                          <a:pt x="34860" y="39880"/>
                          <a:pt x="22024" y="2248"/>
                          <a:pt x="21740" y="1821"/>
                        </a:cubicBezTo>
                        <a:cubicBezTo>
                          <a:pt x="21434" y="1359"/>
                          <a:pt x="20360" y="1159"/>
                          <a:pt x="19913" y="3"/>
                        </a:cubicBezTo>
                        <a:lnTo>
                          <a:pt x="177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205750" y="1643750"/>
                    <a:ext cx="546000" cy="766075"/>
                  </a:xfrm>
                  <a:custGeom>
                    <a:avLst/>
                    <a:gdLst/>
                    <a:ahLst/>
                    <a:cxnLst/>
                    <a:rect l="l" t="t" r="r" b="b"/>
                    <a:pathLst>
                      <a:path w="21840" h="30643" extrusionOk="0">
                        <a:moveTo>
                          <a:pt x="5131" y="1"/>
                        </a:moveTo>
                        <a:cubicBezTo>
                          <a:pt x="4912" y="1"/>
                          <a:pt x="4834" y="155"/>
                          <a:pt x="4745" y="400"/>
                        </a:cubicBezTo>
                        <a:cubicBezTo>
                          <a:pt x="4654" y="647"/>
                          <a:pt x="337" y="16479"/>
                          <a:pt x="168" y="17074"/>
                        </a:cubicBezTo>
                        <a:cubicBezTo>
                          <a:pt x="1" y="17668"/>
                          <a:pt x="118" y="17824"/>
                          <a:pt x="246" y="17913"/>
                        </a:cubicBezTo>
                        <a:cubicBezTo>
                          <a:pt x="287" y="17943"/>
                          <a:pt x="344" y="17965"/>
                          <a:pt x="414" y="17965"/>
                        </a:cubicBezTo>
                        <a:cubicBezTo>
                          <a:pt x="561" y="17965"/>
                          <a:pt x="768" y="17865"/>
                          <a:pt x="1022" y="17514"/>
                        </a:cubicBezTo>
                        <a:cubicBezTo>
                          <a:pt x="1395" y="16996"/>
                          <a:pt x="4161" y="13726"/>
                          <a:pt x="4370" y="13494"/>
                        </a:cubicBezTo>
                        <a:cubicBezTo>
                          <a:pt x="4576" y="13262"/>
                          <a:pt x="4758" y="13039"/>
                          <a:pt x="4964" y="13039"/>
                        </a:cubicBezTo>
                        <a:lnTo>
                          <a:pt x="11570" y="13039"/>
                        </a:lnTo>
                        <a:cubicBezTo>
                          <a:pt x="12078" y="13039"/>
                          <a:pt x="12347" y="13241"/>
                          <a:pt x="12347" y="13646"/>
                        </a:cubicBezTo>
                        <a:lnTo>
                          <a:pt x="12347" y="24445"/>
                        </a:lnTo>
                        <a:cubicBezTo>
                          <a:pt x="12347" y="24953"/>
                          <a:pt x="12516" y="25190"/>
                          <a:pt x="12954" y="25493"/>
                        </a:cubicBezTo>
                        <a:cubicBezTo>
                          <a:pt x="13392" y="25797"/>
                          <a:pt x="20755" y="30314"/>
                          <a:pt x="20972" y="30442"/>
                        </a:cubicBezTo>
                        <a:cubicBezTo>
                          <a:pt x="21132" y="30537"/>
                          <a:pt x="21354" y="30643"/>
                          <a:pt x="21524" y="30643"/>
                        </a:cubicBezTo>
                        <a:cubicBezTo>
                          <a:pt x="21583" y="30643"/>
                          <a:pt x="21635" y="30630"/>
                          <a:pt x="21677" y="30600"/>
                        </a:cubicBezTo>
                        <a:cubicBezTo>
                          <a:pt x="21840" y="30483"/>
                          <a:pt x="21812" y="30381"/>
                          <a:pt x="21764" y="30138"/>
                        </a:cubicBezTo>
                        <a:cubicBezTo>
                          <a:pt x="21714" y="29895"/>
                          <a:pt x="12234" y="727"/>
                          <a:pt x="12147" y="437"/>
                        </a:cubicBezTo>
                        <a:cubicBezTo>
                          <a:pt x="12060" y="146"/>
                          <a:pt x="11891" y="1"/>
                          <a:pt x="11618"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459625" y="403400"/>
                    <a:ext cx="37825" cy="18750"/>
                  </a:xfrm>
                  <a:custGeom>
                    <a:avLst/>
                    <a:gdLst/>
                    <a:ahLst/>
                    <a:cxnLst/>
                    <a:rect l="l" t="t" r="r" b="b"/>
                    <a:pathLst>
                      <a:path w="1513" h="750" extrusionOk="0">
                        <a:moveTo>
                          <a:pt x="1415" y="1"/>
                        </a:moveTo>
                        <a:lnTo>
                          <a:pt x="0" y="415"/>
                        </a:lnTo>
                        <a:lnTo>
                          <a:pt x="98" y="749"/>
                        </a:lnTo>
                        <a:lnTo>
                          <a:pt x="1512" y="335"/>
                        </a:lnTo>
                        <a:lnTo>
                          <a:pt x="1415"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475400" y="391050"/>
                    <a:ext cx="29600" cy="37000"/>
                  </a:xfrm>
                  <a:custGeom>
                    <a:avLst/>
                    <a:gdLst/>
                    <a:ahLst/>
                    <a:cxnLst/>
                    <a:rect l="l" t="t" r="r" b="b"/>
                    <a:pathLst>
                      <a:path w="1184" h="1480" extrusionOk="0">
                        <a:moveTo>
                          <a:pt x="608" y="1"/>
                        </a:moveTo>
                        <a:cubicBezTo>
                          <a:pt x="579" y="1"/>
                          <a:pt x="550" y="5"/>
                          <a:pt x="521" y="13"/>
                        </a:cubicBezTo>
                        <a:lnTo>
                          <a:pt x="261" y="89"/>
                        </a:lnTo>
                        <a:cubicBezTo>
                          <a:pt x="96" y="139"/>
                          <a:pt x="1" y="310"/>
                          <a:pt x="51" y="475"/>
                        </a:cubicBezTo>
                        <a:lnTo>
                          <a:pt x="278" y="1256"/>
                        </a:lnTo>
                        <a:cubicBezTo>
                          <a:pt x="319" y="1392"/>
                          <a:pt x="443" y="1479"/>
                          <a:pt x="577" y="1479"/>
                        </a:cubicBezTo>
                        <a:cubicBezTo>
                          <a:pt x="606" y="1479"/>
                          <a:pt x="635" y="1475"/>
                          <a:pt x="665" y="1467"/>
                        </a:cubicBezTo>
                        <a:lnTo>
                          <a:pt x="925" y="1391"/>
                        </a:lnTo>
                        <a:cubicBezTo>
                          <a:pt x="1090" y="1341"/>
                          <a:pt x="1183" y="1169"/>
                          <a:pt x="1135" y="1005"/>
                        </a:cubicBezTo>
                        <a:lnTo>
                          <a:pt x="905" y="224"/>
                        </a:lnTo>
                        <a:cubicBezTo>
                          <a:pt x="866" y="88"/>
                          <a:pt x="742" y="1"/>
                          <a:pt x="60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477900" y="465725"/>
                    <a:ext cx="37825" cy="18725"/>
                  </a:xfrm>
                  <a:custGeom>
                    <a:avLst/>
                    <a:gdLst/>
                    <a:ahLst/>
                    <a:cxnLst/>
                    <a:rect l="l" t="t" r="r" b="b"/>
                    <a:pathLst>
                      <a:path w="1513" h="749" extrusionOk="0">
                        <a:moveTo>
                          <a:pt x="1415" y="0"/>
                        </a:moveTo>
                        <a:lnTo>
                          <a:pt x="1" y="415"/>
                        </a:lnTo>
                        <a:lnTo>
                          <a:pt x="98" y="749"/>
                        </a:lnTo>
                        <a:lnTo>
                          <a:pt x="1513" y="335"/>
                        </a:lnTo>
                        <a:lnTo>
                          <a:pt x="1415"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493675" y="453325"/>
                    <a:ext cx="29600" cy="36975"/>
                  </a:xfrm>
                  <a:custGeom>
                    <a:avLst/>
                    <a:gdLst/>
                    <a:ahLst/>
                    <a:cxnLst/>
                    <a:rect l="l" t="t" r="r" b="b"/>
                    <a:pathLst>
                      <a:path w="1184" h="1479" extrusionOk="0">
                        <a:moveTo>
                          <a:pt x="606" y="0"/>
                        </a:moveTo>
                        <a:cubicBezTo>
                          <a:pt x="577" y="0"/>
                          <a:pt x="548" y="4"/>
                          <a:pt x="519" y="13"/>
                        </a:cubicBezTo>
                        <a:lnTo>
                          <a:pt x="259" y="91"/>
                        </a:lnTo>
                        <a:cubicBezTo>
                          <a:pt x="96" y="138"/>
                          <a:pt x="1" y="310"/>
                          <a:pt x="49" y="475"/>
                        </a:cubicBezTo>
                        <a:lnTo>
                          <a:pt x="278" y="1256"/>
                        </a:lnTo>
                        <a:cubicBezTo>
                          <a:pt x="318" y="1391"/>
                          <a:pt x="442" y="1479"/>
                          <a:pt x="577" y="1479"/>
                        </a:cubicBezTo>
                        <a:cubicBezTo>
                          <a:pt x="606" y="1479"/>
                          <a:pt x="635" y="1475"/>
                          <a:pt x="665" y="1466"/>
                        </a:cubicBezTo>
                        <a:lnTo>
                          <a:pt x="925" y="1390"/>
                        </a:lnTo>
                        <a:cubicBezTo>
                          <a:pt x="1088" y="1342"/>
                          <a:pt x="1183" y="1169"/>
                          <a:pt x="1135" y="1006"/>
                        </a:cubicBezTo>
                        <a:lnTo>
                          <a:pt x="905" y="223"/>
                        </a:lnTo>
                        <a:cubicBezTo>
                          <a:pt x="866" y="89"/>
                          <a:pt x="741" y="0"/>
                          <a:pt x="606"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496225" y="528300"/>
                    <a:ext cx="37825" cy="18750"/>
                  </a:xfrm>
                  <a:custGeom>
                    <a:avLst/>
                    <a:gdLst/>
                    <a:ahLst/>
                    <a:cxnLst/>
                    <a:rect l="l" t="t" r="r" b="b"/>
                    <a:pathLst>
                      <a:path w="1513" h="750" extrusionOk="0">
                        <a:moveTo>
                          <a:pt x="1415" y="1"/>
                        </a:moveTo>
                        <a:lnTo>
                          <a:pt x="1" y="415"/>
                        </a:lnTo>
                        <a:lnTo>
                          <a:pt x="98" y="749"/>
                        </a:lnTo>
                        <a:lnTo>
                          <a:pt x="1513" y="335"/>
                        </a:lnTo>
                        <a:lnTo>
                          <a:pt x="1415"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511950" y="515625"/>
                    <a:ext cx="29600" cy="37000"/>
                  </a:xfrm>
                  <a:custGeom>
                    <a:avLst/>
                    <a:gdLst/>
                    <a:ahLst/>
                    <a:cxnLst/>
                    <a:rect l="l" t="t" r="r" b="b"/>
                    <a:pathLst>
                      <a:path w="1184" h="1480" extrusionOk="0">
                        <a:moveTo>
                          <a:pt x="607" y="1"/>
                        </a:moveTo>
                        <a:cubicBezTo>
                          <a:pt x="578" y="1"/>
                          <a:pt x="549" y="5"/>
                          <a:pt x="519" y="13"/>
                        </a:cubicBezTo>
                        <a:lnTo>
                          <a:pt x="259" y="89"/>
                        </a:lnTo>
                        <a:cubicBezTo>
                          <a:pt x="94" y="137"/>
                          <a:pt x="1" y="310"/>
                          <a:pt x="49" y="475"/>
                        </a:cubicBezTo>
                        <a:lnTo>
                          <a:pt x="279" y="1256"/>
                        </a:lnTo>
                        <a:cubicBezTo>
                          <a:pt x="318" y="1392"/>
                          <a:pt x="441" y="1479"/>
                          <a:pt x="575" y="1479"/>
                        </a:cubicBezTo>
                        <a:cubicBezTo>
                          <a:pt x="604" y="1479"/>
                          <a:pt x="633" y="1475"/>
                          <a:pt x="663" y="1467"/>
                        </a:cubicBezTo>
                        <a:lnTo>
                          <a:pt x="923" y="1389"/>
                        </a:lnTo>
                        <a:cubicBezTo>
                          <a:pt x="1088" y="1341"/>
                          <a:pt x="1183" y="1170"/>
                          <a:pt x="1133" y="1005"/>
                        </a:cubicBezTo>
                        <a:lnTo>
                          <a:pt x="906" y="224"/>
                        </a:lnTo>
                        <a:cubicBezTo>
                          <a:pt x="864" y="88"/>
                          <a:pt x="741" y="1"/>
                          <a:pt x="60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4125" y="403625"/>
                    <a:ext cx="37825" cy="18800"/>
                  </a:xfrm>
                  <a:custGeom>
                    <a:avLst/>
                    <a:gdLst/>
                    <a:ahLst/>
                    <a:cxnLst/>
                    <a:rect l="l" t="t" r="r" b="b"/>
                    <a:pathLst>
                      <a:path w="1513" h="752" extrusionOk="0">
                        <a:moveTo>
                          <a:pt x="98" y="0"/>
                        </a:moveTo>
                        <a:lnTo>
                          <a:pt x="0" y="335"/>
                        </a:lnTo>
                        <a:lnTo>
                          <a:pt x="1415" y="751"/>
                        </a:lnTo>
                        <a:lnTo>
                          <a:pt x="1513" y="415"/>
                        </a:lnTo>
                        <a:lnTo>
                          <a:pt x="98"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326475" y="391050"/>
                    <a:ext cx="29575" cy="37000"/>
                  </a:xfrm>
                  <a:custGeom>
                    <a:avLst/>
                    <a:gdLst/>
                    <a:ahLst/>
                    <a:cxnLst/>
                    <a:rect l="l" t="t" r="r" b="b"/>
                    <a:pathLst>
                      <a:path w="1183" h="1480" extrusionOk="0">
                        <a:moveTo>
                          <a:pt x="576" y="1"/>
                        </a:moveTo>
                        <a:cubicBezTo>
                          <a:pt x="442" y="1"/>
                          <a:pt x="318" y="88"/>
                          <a:pt x="278" y="224"/>
                        </a:cubicBezTo>
                        <a:lnTo>
                          <a:pt x="48" y="1005"/>
                        </a:lnTo>
                        <a:cubicBezTo>
                          <a:pt x="1" y="1169"/>
                          <a:pt x="96" y="1341"/>
                          <a:pt x="259" y="1391"/>
                        </a:cubicBezTo>
                        <a:lnTo>
                          <a:pt x="519" y="1467"/>
                        </a:lnTo>
                        <a:cubicBezTo>
                          <a:pt x="548" y="1475"/>
                          <a:pt x="578" y="1479"/>
                          <a:pt x="607" y="1479"/>
                        </a:cubicBezTo>
                        <a:cubicBezTo>
                          <a:pt x="741" y="1479"/>
                          <a:pt x="866" y="1392"/>
                          <a:pt x="905" y="1256"/>
                        </a:cubicBezTo>
                        <a:lnTo>
                          <a:pt x="1133" y="475"/>
                        </a:lnTo>
                        <a:cubicBezTo>
                          <a:pt x="1183" y="310"/>
                          <a:pt x="1087" y="139"/>
                          <a:pt x="923" y="89"/>
                        </a:cubicBezTo>
                        <a:lnTo>
                          <a:pt x="662" y="13"/>
                        </a:lnTo>
                        <a:cubicBezTo>
                          <a:pt x="633" y="5"/>
                          <a:pt x="604" y="1"/>
                          <a:pt x="57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2315850" y="465875"/>
                    <a:ext cx="37825" cy="18800"/>
                  </a:xfrm>
                  <a:custGeom>
                    <a:avLst/>
                    <a:gdLst/>
                    <a:ahLst/>
                    <a:cxnLst/>
                    <a:rect l="l" t="t" r="r" b="b"/>
                    <a:pathLst>
                      <a:path w="1513" h="752" extrusionOk="0">
                        <a:moveTo>
                          <a:pt x="98" y="1"/>
                        </a:moveTo>
                        <a:lnTo>
                          <a:pt x="0" y="337"/>
                        </a:lnTo>
                        <a:lnTo>
                          <a:pt x="1413" y="752"/>
                        </a:lnTo>
                        <a:lnTo>
                          <a:pt x="1512" y="415"/>
                        </a:lnTo>
                        <a:lnTo>
                          <a:pt x="98"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2308200" y="453325"/>
                    <a:ext cx="29575" cy="36975"/>
                  </a:xfrm>
                  <a:custGeom>
                    <a:avLst/>
                    <a:gdLst/>
                    <a:ahLst/>
                    <a:cxnLst/>
                    <a:rect l="l" t="t" r="r" b="b"/>
                    <a:pathLst>
                      <a:path w="1183" h="1479" extrusionOk="0">
                        <a:moveTo>
                          <a:pt x="578" y="0"/>
                        </a:moveTo>
                        <a:cubicBezTo>
                          <a:pt x="443" y="0"/>
                          <a:pt x="318" y="89"/>
                          <a:pt x="278" y="223"/>
                        </a:cubicBezTo>
                        <a:lnTo>
                          <a:pt x="50" y="1006"/>
                        </a:lnTo>
                        <a:cubicBezTo>
                          <a:pt x="0" y="1169"/>
                          <a:pt x="96" y="1342"/>
                          <a:pt x="261" y="1390"/>
                        </a:cubicBezTo>
                        <a:lnTo>
                          <a:pt x="521" y="1466"/>
                        </a:lnTo>
                        <a:cubicBezTo>
                          <a:pt x="550" y="1475"/>
                          <a:pt x="579" y="1479"/>
                          <a:pt x="608" y="1479"/>
                        </a:cubicBezTo>
                        <a:cubicBezTo>
                          <a:pt x="741" y="1479"/>
                          <a:pt x="866" y="1391"/>
                          <a:pt x="905" y="1256"/>
                        </a:cubicBezTo>
                        <a:lnTo>
                          <a:pt x="1135" y="475"/>
                        </a:lnTo>
                        <a:cubicBezTo>
                          <a:pt x="1183" y="310"/>
                          <a:pt x="1087" y="138"/>
                          <a:pt x="925" y="91"/>
                        </a:cubicBezTo>
                        <a:lnTo>
                          <a:pt x="664" y="13"/>
                        </a:lnTo>
                        <a:cubicBezTo>
                          <a:pt x="636" y="4"/>
                          <a:pt x="606" y="0"/>
                          <a:pt x="57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297300" y="528100"/>
                    <a:ext cx="37825" cy="18725"/>
                  </a:xfrm>
                  <a:custGeom>
                    <a:avLst/>
                    <a:gdLst/>
                    <a:ahLst/>
                    <a:cxnLst/>
                    <a:rect l="l" t="t" r="r" b="b"/>
                    <a:pathLst>
                      <a:path w="1513" h="749" extrusionOk="0">
                        <a:moveTo>
                          <a:pt x="98" y="0"/>
                        </a:moveTo>
                        <a:lnTo>
                          <a:pt x="0" y="334"/>
                        </a:lnTo>
                        <a:lnTo>
                          <a:pt x="1415" y="749"/>
                        </a:lnTo>
                        <a:lnTo>
                          <a:pt x="1513" y="415"/>
                        </a:lnTo>
                        <a:lnTo>
                          <a:pt x="98"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289925" y="515625"/>
                    <a:ext cx="29575" cy="37000"/>
                  </a:xfrm>
                  <a:custGeom>
                    <a:avLst/>
                    <a:gdLst/>
                    <a:ahLst/>
                    <a:cxnLst/>
                    <a:rect l="l" t="t" r="r" b="b"/>
                    <a:pathLst>
                      <a:path w="1183" h="1480" extrusionOk="0">
                        <a:moveTo>
                          <a:pt x="577" y="1"/>
                        </a:moveTo>
                        <a:cubicBezTo>
                          <a:pt x="443" y="1"/>
                          <a:pt x="319" y="88"/>
                          <a:pt x="278" y="224"/>
                        </a:cubicBezTo>
                        <a:lnTo>
                          <a:pt x="50" y="1005"/>
                        </a:lnTo>
                        <a:cubicBezTo>
                          <a:pt x="0" y="1170"/>
                          <a:pt x="96" y="1341"/>
                          <a:pt x="261" y="1389"/>
                        </a:cubicBezTo>
                        <a:lnTo>
                          <a:pt x="521" y="1467"/>
                        </a:lnTo>
                        <a:cubicBezTo>
                          <a:pt x="550" y="1475"/>
                          <a:pt x="580" y="1479"/>
                          <a:pt x="608" y="1479"/>
                        </a:cubicBezTo>
                        <a:cubicBezTo>
                          <a:pt x="743" y="1479"/>
                          <a:pt x="866" y="1392"/>
                          <a:pt x="905" y="1256"/>
                        </a:cubicBezTo>
                        <a:lnTo>
                          <a:pt x="1135" y="475"/>
                        </a:lnTo>
                        <a:cubicBezTo>
                          <a:pt x="1183" y="310"/>
                          <a:pt x="1089" y="137"/>
                          <a:pt x="925" y="89"/>
                        </a:cubicBezTo>
                        <a:lnTo>
                          <a:pt x="664" y="13"/>
                        </a:lnTo>
                        <a:cubicBezTo>
                          <a:pt x="635" y="5"/>
                          <a:pt x="606" y="1"/>
                          <a:pt x="57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357550" y="682825"/>
                    <a:ext cx="116350" cy="960950"/>
                  </a:xfrm>
                  <a:custGeom>
                    <a:avLst/>
                    <a:gdLst/>
                    <a:ahLst/>
                    <a:cxnLst/>
                    <a:rect l="l" t="t" r="r" b="b"/>
                    <a:pathLst>
                      <a:path w="4654" h="38438" extrusionOk="0">
                        <a:moveTo>
                          <a:pt x="578" y="0"/>
                        </a:moveTo>
                        <a:lnTo>
                          <a:pt x="1" y="38436"/>
                        </a:lnTo>
                        <a:lnTo>
                          <a:pt x="4654" y="38438"/>
                        </a:lnTo>
                        <a:lnTo>
                          <a:pt x="4092" y="3"/>
                        </a:lnTo>
                        <a:lnTo>
                          <a:pt x="578" y="0"/>
                        </a:ln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407875" y="1564850"/>
                    <a:ext cx="15550" cy="15525"/>
                  </a:xfrm>
                  <a:custGeom>
                    <a:avLst/>
                    <a:gdLst/>
                    <a:ahLst/>
                    <a:cxnLst/>
                    <a:rect l="l" t="t" r="r" b="b"/>
                    <a:pathLst>
                      <a:path w="622" h="621" extrusionOk="0">
                        <a:moveTo>
                          <a:pt x="311" y="0"/>
                        </a:moveTo>
                        <a:cubicBezTo>
                          <a:pt x="140" y="0"/>
                          <a:pt x="1" y="139"/>
                          <a:pt x="1" y="310"/>
                        </a:cubicBezTo>
                        <a:cubicBezTo>
                          <a:pt x="1" y="482"/>
                          <a:pt x="140" y="621"/>
                          <a:pt x="311" y="621"/>
                        </a:cubicBezTo>
                        <a:cubicBezTo>
                          <a:pt x="482" y="621"/>
                          <a:pt x="621" y="482"/>
                          <a:pt x="621" y="310"/>
                        </a:cubicBezTo>
                        <a:cubicBezTo>
                          <a:pt x="621" y="137"/>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408050" y="812075"/>
                    <a:ext cx="15525" cy="15525"/>
                  </a:xfrm>
                  <a:custGeom>
                    <a:avLst/>
                    <a:gdLst/>
                    <a:ahLst/>
                    <a:cxnLst/>
                    <a:rect l="l" t="t" r="r" b="b"/>
                    <a:pathLst>
                      <a:path w="621" h="621" extrusionOk="0">
                        <a:moveTo>
                          <a:pt x="311" y="0"/>
                        </a:moveTo>
                        <a:cubicBezTo>
                          <a:pt x="139" y="0"/>
                          <a:pt x="0" y="139"/>
                          <a:pt x="0" y="310"/>
                        </a:cubicBezTo>
                        <a:cubicBezTo>
                          <a:pt x="0" y="482"/>
                          <a:pt x="139" y="621"/>
                          <a:pt x="311" y="621"/>
                        </a:cubicBezTo>
                        <a:cubicBezTo>
                          <a:pt x="482" y="621"/>
                          <a:pt x="621" y="482"/>
                          <a:pt x="621" y="310"/>
                        </a:cubicBezTo>
                        <a:cubicBezTo>
                          <a:pt x="621" y="139"/>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408000" y="941150"/>
                    <a:ext cx="15525" cy="15525"/>
                  </a:xfrm>
                  <a:custGeom>
                    <a:avLst/>
                    <a:gdLst/>
                    <a:ahLst/>
                    <a:cxnLst/>
                    <a:rect l="l" t="t" r="r" b="b"/>
                    <a:pathLst>
                      <a:path w="621" h="621" extrusionOk="0">
                        <a:moveTo>
                          <a:pt x="310" y="0"/>
                        </a:moveTo>
                        <a:cubicBezTo>
                          <a:pt x="139" y="0"/>
                          <a:pt x="0" y="139"/>
                          <a:pt x="0" y="311"/>
                        </a:cubicBezTo>
                        <a:cubicBezTo>
                          <a:pt x="0" y="482"/>
                          <a:pt x="139" y="621"/>
                          <a:pt x="310" y="621"/>
                        </a:cubicBezTo>
                        <a:cubicBezTo>
                          <a:pt x="482" y="621"/>
                          <a:pt x="621" y="482"/>
                          <a:pt x="621" y="311"/>
                        </a:cubicBezTo>
                        <a:cubicBezTo>
                          <a:pt x="621" y="139"/>
                          <a:pt x="482" y="0"/>
                          <a:pt x="31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408000" y="1057475"/>
                    <a:ext cx="15525" cy="15550"/>
                  </a:xfrm>
                  <a:custGeom>
                    <a:avLst/>
                    <a:gdLst/>
                    <a:ahLst/>
                    <a:cxnLst/>
                    <a:rect l="l" t="t" r="r" b="b"/>
                    <a:pathLst>
                      <a:path w="621" h="622" extrusionOk="0">
                        <a:moveTo>
                          <a:pt x="310" y="1"/>
                        </a:moveTo>
                        <a:cubicBezTo>
                          <a:pt x="139" y="1"/>
                          <a:pt x="0" y="139"/>
                          <a:pt x="0" y="311"/>
                        </a:cubicBezTo>
                        <a:cubicBezTo>
                          <a:pt x="0" y="482"/>
                          <a:pt x="139" y="621"/>
                          <a:pt x="310" y="621"/>
                        </a:cubicBezTo>
                        <a:cubicBezTo>
                          <a:pt x="482" y="621"/>
                          <a:pt x="621" y="482"/>
                          <a:pt x="621" y="311"/>
                        </a:cubicBezTo>
                        <a:cubicBezTo>
                          <a:pt x="621" y="139"/>
                          <a:pt x="482" y="1"/>
                          <a:pt x="31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407925" y="1332825"/>
                    <a:ext cx="15550" cy="15550"/>
                  </a:xfrm>
                  <a:custGeom>
                    <a:avLst/>
                    <a:gdLst/>
                    <a:ahLst/>
                    <a:cxnLst/>
                    <a:rect l="l" t="t" r="r" b="b"/>
                    <a:pathLst>
                      <a:path w="622" h="622" extrusionOk="0">
                        <a:moveTo>
                          <a:pt x="311" y="1"/>
                        </a:moveTo>
                        <a:cubicBezTo>
                          <a:pt x="140" y="1"/>
                          <a:pt x="1" y="139"/>
                          <a:pt x="1" y="311"/>
                        </a:cubicBezTo>
                        <a:cubicBezTo>
                          <a:pt x="1" y="482"/>
                          <a:pt x="140" y="621"/>
                          <a:pt x="311" y="621"/>
                        </a:cubicBezTo>
                        <a:cubicBezTo>
                          <a:pt x="483" y="621"/>
                          <a:pt x="621" y="482"/>
                          <a:pt x="621" y="311"/>
                        </a:cubicBezTo>
                        <a:cubicBezTo>
                          <a:pt x="621" y="139"/>
                          <a:pt x="483" y="1"/>
                          <a:pt x="31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407925" y="1408475"/>
                    <a:ext cx="15550" cy="15550"/>
                  </a:xfrm>
                  <a:custGeom>
                    <a:avLst/>
                    <a:gdLst/>
                    <a:ahLst/>
                    <a:cxnLst/>
                    <a:rect l="l" t="t" r="r" b="b"/>
                    <a:pathLst>
                      <a:path w="622" h="622" extrusionOk="0">
                        <a:moveTo>
                          <a:pt x="311" y="1"/>
                        </a:moveTo>
                        <a:cubicBezTo>
                          <a:pt x="140" y="1"/>
                          <a:pt x="1" y="140"/>
                          <a:pt x="1" y="311"/>
                        </a:cubicBezTo>
                        <a:cubicBezTo>
                          <a:pt x="1" y="483"/>
                          <a:pt x="140" y="621"/>
                          <a:pt x="311" y="621"/>
                        </a:cubicBezTo>
                        <a:cubicBezTo>
                          <a:pt x="483" y="621"/>
                          <a:pt x="621" y="483"/>
                          <a:pt x="621" y="311"/>
                        </a:cubicBezTo>
                        <a:cubicBezTo>
                          <a:pt x="621" y="140"/>
                          <a:pt x="483" y="1"/>
                          <a:pt x="31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407925" y="1472525"/>
                    <a:ext cx="15550" cy="15550"/>
                  </a:xfrm>
                  <a:custGeom>
                    <a:avLst/>
                    <a:gdLst/>
                    <a:ahLst/>
                    <a:cxnLst/>
                    <a:rect l="l" t="t" r="r" b="b"/>
                    <a:pathLst>
                      <a:path w="622" h="622" extrusionOk="0">
                        <a:moveTo>
                          <a:pt x="311" y="1"/>
                        </a:moveTo>
                        <a:cubicBezTo>
                          <a:pt x="140" y="1"/>
                          <a:pt x="1" y="140"/>
                          <a:pt x="1" y="311"/>
                        </a:cubicBezTo>
                        <a:cubicBezTo>
                          <a:pt x="1" y="483"/>
                          <a:pt x="140" y="621"/>
                          <a:pt x="311" y="621"/>
                        </a:cubicBezTo>
                        <a:cubicBezTo>
                          <a:pt x="483" y="621"/>
                          <a:pt x="621" y="483"/>
                          <a:pt x="621" y="311"/>
                        </a:cubicBezTo>
                        <a:cubicBezTo>
                          <a:pt x="621" y="140"/>
                          <a:pt x="483" y="1"/>
                          <a:pt x="31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376750" y="1208100"/>
                    <a:ext cx="15550" cy="15525"/>
                  </a:xfrm>
                  <a:custGeom>
                    <a:avLst/>
                    <a:gdLst/>
                    <a:ahLst/>
                    <a:cxnLst/>
                    <a:rect l="l" t="t" r="r" b="b"/>
                    <a:pathLst>
                      <a:path w="622" h="621" extrusionOk="0">
                        <a:moveTo>
                          <a:pt x="311" y="0"/>
                        </a:moveTo>
                        <a:cubicBezTo>
                          <a:pt x="139" y="0"/>
                          <a:pt x="1" y="139"/>
                          <a:pt x="1" y="310"/>
                        </a:cubicBezTo>
                        <a:cubicBezTo>
                          <a:pt x="1" y="482"/>
                          <a:pt x="139" y="620"/>
                          <a:pt x="311" y="620"/>
                        </a:cubicBezTo>
                        <a:cubicBezTo>
                          <a:pt x="482" y="620"/>
                          <a:pt x="621" y="482"/>
                          <a:pt x="621" y="310"/>
                        </a:cubicBezTo>
                        <a:cubicBezTo>
                          <a:pt x="621" y="139"/>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439175" y="1208100"/>
                    <a:ext cx="15550" cy="15525"/>
                  </a:xfrm>
                  <a:custGeom>
                    <a:avLst/>
                    <a:gdLst/>
                    <a:ahLst/>
                    <a:cxnLst/>
                    <a:rect l="l" t="t" r="r" b="b"/>
                    <a:pathLst>
                      <a:path w="622" h="621" extrusionOk="0">
                        <a:moveTo>
                          <a:pt x="311" y="0"/>
                        </a:moveTo>
                        <a:cubicBezTo>
                          <a:pt x="139" y="0"/>
                          <a:pt x="1" y="139"/>
                          <a:pt x="1" y="310"/>
                        </a:cubicBezTo>
                        <a:cubicBezTo>
                          <a:pt x="1" y="482"/>
                          <a:pt x="139" y="620"/>
                          <a:pt x="311" y="620"/>
                        </a:cubicBezTo>
                        <a:cubicBezTo>
                          <a:pt x="482" y="620"/>
                          <a:pt x="621" y="482"/>
                          <a:pt x="621" y="310"/>
                        </a:cubicBezTo>
                        <a:cubicBezTo>
                          <a:pt x="621" y="139"/>
                          <a:pt x="482" y="0"/>
                          <a:pt x="31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35325" y="1668325"/>
                    <a:ext cx="160825" cy="80125"/>
                  </a:xfrm>
                  <a:custGeom>
                    <a:avLst/>
                    <a:gdLst/>
                    <a:ahLst/>
                    <a:cxnLst/>
                    <a:rect l="l" t="t" r="r" b="b"/>
                    <a:pathLst>
                      <a:path w="6433" h="3205" extrusionOk="0">
                        <a:moveTo>
                          <a:pt x="274" y="0"/>
                        </a:moveTo>
                        <a:cubicBezTo>
                          <a:pt x="124" y="0"/>
                          <a:pt x="0" y="122"/>
                          <a:pt x="0" y="272"/>
                        </a:cubicBezTo>
                        <a:lnTo>
                          <a:pt x="0" y="2933"/>
                        </a:lnTo>
                        <a:cubicBezTo>
                          <a:pt x="0" y="3083"/>
                          <a:pt x="124" y="3205"/>
                          <a:pt x="274" y="3205"/>
                        </a:cubicBezTo>
                        <a:lnTo>
                          <a:pt x="6159" y="3205"/>
                        </a:lnTo>
                        <a:cubicBezTo>
                          <a:pt x="6311" y="3205"/>
                          <a:pt x="6432" y="3083"/>
                          <a:pt x="6432" y="2933"/>
                        </a:cubicBezTo>
                        <a:lnTo>
                          <a:pt x="6432" y="272"/>
                        </a:lnTo>
                        <a:cubicBezTo>
                          <a:pt x="6432" y="122"/>
                          <a:pt x="6311" y="0"/>
                          <a:pt x="6159"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39825" y="1672125"/>
                    <a:ext cx="151825" cy="36300"/>
                  </a:xfrm>
                  <a:custGeom>
                    <a:avLst/>
                    <a:gdLst/>
                    <a:ahLst/>
                    <a:cxnLst/>
                    <a:rect l="l" t="t" r="r" b="b"/>
                    <a:pathLst>
                      <a:path w="6073" h="1452" extrusionOk="0">
                        <a:moveTo>
                          <a:pt x="725" y="0"/>
                        </a:moveTo>
                        <a:cubicBezTo>
                          <a:pt x="323" y="0"/>
                          <a:pt x="0" y="326"/>
                          <a:pt x="0" y="725"/>
                        </a:cubicBezTo>
                        <a:cubicBezTo>
                          <a:pt x="0" y="1126"/>
                          <a:pt x="323" y="1452"/>
                          <a:pt x="725" y="1452"/>
                        </a:cubicBezTo>
                        <a:lnTo>
                          <a:pt x="5348" y="1452"/>
                        </a:lnTo>
                        <a:cubicBezTo>
                          <a:pt x="5749" y="1452"/>
                          <a:pt x="6072" y="1126"/>
                          <a:pt x="6072" y="725"/>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58975" y="1686375"/>
                    <a:ext cx="7775" cy="7800"/>
                  </a:xfrm>
                  <a:custGeom>
                    <a:avLst/>
                    <a:gdLst/>
                    <a:ahLst/>
                    <a:cxnLst/>
                    <a:rect l="l" t="t" r="r" b="b"/>
                    <a:pathLst>
                      <a:path w="311" h="312" extrusionOk="0">
                        <a:moveTo>
                          <a:pt x="154" y="1"/>
                        </a:moveTo>
                        <a:cubicBezTo>
                          <a:pt x="69" y="1"/>
                          <a:pt x="0" y="70"/>
                          <a:pt x="0" y="155"/>
                        </a:cubicBezTo>
                        <a:cubicBezTo>
                          <a:pt x="0" y="242"/>
                          <a:pt x="69" y="311"/>
                          <a:pt x="154" y="311"/>
                        </a:cubicBezTo>
                        <a:cubicBezTo>
                          <a:pt x="241" y="311"/>
                          <a:pt x="310" y="242"/>
                          <a:pt x="310" y="155"/>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380125" y="1686375"/>
                    <a:ext cx="7775" cy="7800"/>
                  </a:xfrm>
                  <a:custGeom>
                    <a:avLst/>
                    <a:gdLst/>
                    <a:ahLst/>
                    <a:cxnLst/>
                    <a:rect l="l" t="t" r="r" b="b"/>
                    <a:pathLst>
                      <a:path w="311" h="312" extrusionOk="0">
                        <a:moveTo>
                          <a:pt x="154" y="1"/>
                        </a:moveTo>
                        <a:cubicBezTo>
                          <a:pt x="70" y="1"/>
                          <a:pt x="0" y="70"/>
                          <a:pt x="0" y="155"/>
                        </a:cubicBezTo>
                        <a:cubicBezTo>
                          <a:pt x="0" y="242"/>
                          <a:pt x="70" y="311"/>
                          <a:pt x="154" y="311"/>
                        </a:cubicBezTo>
                        <a:cubicBezTo>
                          <a:pt x="241" y="311"/>
                          <a:pt x="310" y="242"/>
                          <a:pt x="310" y="155"/>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a:off x="2401275" y="1686375"/>
                    <a:ext cx="7775" cy="7800"/>
                  </a:xfrm>
                  <a:custGeom>
                    <a:avLst/>
                    <a:gdLst/>
                    <a:ahLst/>
                    <a:cxnLst/>
                    <a:rect l="l" t="t" r="r" b="b"/>
                    <a:pathLst>
                      <a:path w="311" h="312" extrusionOk="0">
                        <a:moveTo>
                          <a:pt x="154" y="1"/>
                        </a:moveTo>
                        <a:cubicBezTo>
                          <a:pt x="70" y="1"/>
                          <a:pt x="0" y="70"/>
                          <a:pt x="0" y="155"/>
                        </a:cubicBezTo>
                        <a:cubicBezTo>
                          <a:pt x="0" y="242"/>
                          <a:pt x="70" y="311"/>
                          <a:pt x="154" y="311"/>
                        </a:cubicBezTo>
                        <a:cubicBezTo>
                          <a:pt x="241" y="311"/>
                          <a:pt x="310" y="242"/>
                          <a:pt x="310" y="155"/>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2422425" y="1686375"/>
                    <a:ext cx="7775" cy="7800"/>
                  </a:xfrm>
                  <a:custGeom>
                    <a:avLst/>
                    <a:gdLst/>
                    <a:ahLst/>
                    <a:cxnLst/>
                    <a:rect l="l" t="t" r="r" b="b"/>
                    <a:pathLst>
                      <a:path w="311" h="312" extrusionOk="0">
                        <a:moveTo>
                          <a:pt x="156" y="1"/>
                        </a:moveTo>
                        <a:cubicBezTo>
                          <a:pt x="70" y="1"/>
                          <a:pt x="0" y="70"/>
                          <a:pt x="0" y="155"/>
                        </a:cubicBezTo>
                        <a:cubicBezTo>
                          <a:pt x="0" y="242"/>
                          <a:pt x="70" y="311"/>
                          <a:pt x="156" y="311"/>
                        </a:cubicBezTo>
                        <a:cubicBezTo>
                          <a:pt x="241" y="311"/>
                          <a:pt x="310" y="242"/>
                          <a:pt x="310" y="155"/>
                        </a:cubicBezTo>
                        <a:cubicBezTo>
                          <a:pt x="310"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a:off x="2443575" y="1686375"/>
                    <a:ext cx="7775" cy="7800"/>
                  </a:xfrm>
                  <a:custGeom>
                    <a:avLst/>
                    <a:gdLst/>
                    <a:ahLst/>
                    <a:cxnLst/>
                    <a:rect l="l" t="t" r="r" b="b"/>
                    <a:pathLst>
                      <a:path w="311" h="312" extrusionOk="0">
                        <a:moveTo>
                          <a:pt x="156" y="1"/>
                        </a:moveTo>
                        <a:cubicBezTo>
                          <a:pt x="70" y="1"/>
                          <a:pt x="0" y="70"/>
                          <a:pt x="0" y="155"/>
                        </a:cubicBezTo>
                        <a:cubicBezTo>
                          <a:pt x="0" y="242"/>
                          <a:pt x="70" y="311"/>
                          <a:pt x="156" y="311"/>
                        </a:cubicBezTo>
                        <a:cubicBezTo>
                          <a:pt x="241" y="311"/>
                          <a:pt x="311" y="242"/>
                          <a:pt x="311" y="155"/>
                        </a:cubicBezTo>
                        <a:cubicBezTo>
                          <a:pt x="311"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2464725" y="1686375"/>
                    <a:ext cx="7775" cy="7800"/>
                  </a:xfrm>
                  <a:custGeom>
                    <a:avLst/>
                    <a:gdLst/>
                    <a:ahLst/>
                    <a:cxnLst/>
                    <a:rect l="l" t="t" r="r" b="b"/>
                    <a:pathLst>
                      <a:path w="311" h="312" extrusionOk="0">
                        <a:moveTo>
                          <a:pt x="157" y="1"/>
                        </a:moveTo>
                        <a:cubicBezTo>
                          <a:pt x="70" y="1"/>
                          <a:pt x="0" y="70"/>
                          <a:pt x="0" y="155"/>
                        </a:cubicBezTo>
                        <a:cubicBezTo>
                          <a:pt x="0" y="242"/>
                          <a:pt x="70" y="311"/>
                          <a:pt x="157" y="311"/>
                        </a:cubicBezTo>
                        <a:cubicBezTo>
                          <a:pt x="241" y="311"/>
                          <a:pt x="311" y="242"/>
                          <a:pt x="311" y="155"/>
                        </a:cubicBezTo>
                        <a:cubicBezTo>
                          <a:pt x="311" y="70"/>
                          <a:pt x="241"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2339825" y="1708350"/>
                    <a:ext cx="151825" cy="36300"/>
                  </a:xfrm>
                  <a:custGeom>
                    <a:avLst/>
                    <a:gdLst/>
                    <a:ahLst/>
                    <a:cxnLst/>
                    <a:rect l="l" t="t" r="r" b="b"/>
                    <a:pathLst>
                      <a:path w="6073" h="1452" extrusionOk="0">
                        <a:moveTo>
                          <a:pt x="725" y="0"/>
                        </a:moveTo>
                        <a:cubicBezTo>
                          <a:pt x="323" y="0"/>
                          <a:pt x="0" y="326"/>
                          <a:pt x="0" y="727"/>
                        </a:cubicBezTo>
                        <a:cubicBezTo>
                          <a:pt x="0" y="1126"/>
                          <a:pt x="323" y="1452"/>
                          <a:pt x="725" y="1452"/>
                        </a:cubicBezTo>
                        <a:lnTo>
                          <a:pt x="5348" y="1452"/>
                        </a:lnTo>
                        <a:cubicBezTo>
                          <a:pt x="5749" y="1452"/>
                          <a:pt x="6072" y="1126"/>
                          <a:pt x="6072" y="727"/>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2358975" y="1722625"/>
                    <a:ext cx="7775" cy="7775"/>
                  </a:xfrm>
                  <a:custGeom>
                    <a:avLst/>
                    <a:gdLst/>
                    <a:ahLst/>
                    <a:cxnLst/>
                    <a:rect l="l" t="t" r="r" b="b"/>
                    <a:pathLst>
                      <a:path w="311" h="311" extrusionOk="0">
                        <a:moveTo>
                          <a:pt x="154" y="0"/>
                        </a:moveTo>
                        <a:cubicBezTo>
                          <a:pt x="69" y="0"/>
                          <a:pt x="0" y="69"/>
                          <a:pt x="0" y="156"/>
                        </a:cubicBezTo>
                        <a:cubicBezTo>
                          <a:pt x="0" y="241"/>
                          <a:pt x="69" y="310"/>
                          <a:pt x="154" y="310"/>
                        </a:cubicBezTo>
                        <a:cubicBezTo>
                          <a:pt x="241" y="310"/>
                          <a:pt x="310" y="241"/>
                          <a:pt x="310" y="156"/>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a:off x="2380125" y="1722625"/>
                    <a:ext cx="7775" cy="7775"/>
                  </a:xfrm>
                  <a:custGeom>
                    <a:avLst/>
                    <a:gdLst/>
                    <a:ahLst/>
                    <a:cxnLst/>
                    <a:rect l="l" t="t" r="r" b="b"/>
                    <a:pathLst>
                      <a:path w="311" h="311" extrusionOk="0">
                        <a:moveTo>
                          <a:pt x="154" y="0"/>
                        </a:moveTo>
                        <a:cubicBezTo>
                          <a:pt x="70" y="0"/>
                          <a:pt x="0" y="69"/>
                          <a:pt x="0" y="156"/>
                        </a:cubicBezTo>
                        <a:cubicBezTo>
                          <a:pt x="0" y="241"/>
                          <a:pt x="70" y="310"/>
                          <a:pt x="154" y="310"/>
                        </a:cubicBezTo>
                        <a:cubicBezTo>
                          <a:pt x="241" y="310"/>
                          <a:pt x="310" y="241"/>
                          <a:pt x="310" y="156"/>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2401275" y="1722625"/>
                    <a:ext cx="7775" cy="7775"/>
                  </a:xfrm>
                  <a:custGeom>
                    <a:avLst/>
                    <a:gdLst/>
                    <a:ahLst/>
                    <a:cxnLst/>
                    <a:rect l="l" t="t" r="r" b="b"/>
                    <a:pathLst>
                      <a:path w="311" h="311" extrusionOk="0">
                        <a:moveTo>
                          <a:pt x="154" y="0"/>
                        </a:moveTo>
                        <a:cubicBezTo>
                          <a:pt x="70" y="0"/>
                          <a:pt x="0" y="69"/>
                          <a:pt x="0" y="156"/>
                        </a:cubicBezTo>
                        <a:cubicBezTo>
                          <a:pt x="0" y="241"/>
                          <a:pt x="70" y="310"/>
                          <a:pt x="154" y="310"/>
                        </a:cubicBezTo>
                        <a:cubicBezTo>
                          <a:pt x="241" y="310"/>
                          <a:pt x="310" y="241"/>
                          <a:pt x="310" y="156"/>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4"/>
                  <p:cNvSpPr/>
                  <p:nvPr/>
                </p:nvSpPr>
                <p:spPr>
                  <a:xfrm>
                    <a:off x="2422425" y="1722625"/>
                    <a:ext cx="7775" cy="7775"/>
                  </a:xfrm>
                  <a:custGeom>
                    <a:avLst/>
                    <a:gdLst/>
                    <a:ahLst/>
                    <a:cxnLst/>
                    <a:rect l="l" t="t" r="r" b="b"/>
                    <a:pathLst>
                      <a:path w="311" h="311" extrusionOk="0">
                        <a:moveTo>
                          <a:pt x="156" y="0"/>
                        </a:moveTo>
                        <a:cubicBezTo>
                          <a:pt x="70" y="0"/>
                          <a:pt x="0" y="69"/>
                          <a:pt x="0" y="156"/>
                        </a:cubicBezTo>
                        <a:cubicBezTo>
                          <a:pt x="0" y="241"/>
                          <a:pt x="70" y="310"/>
                          <a:pt x="156" y="310"/>
                        </a:cubicBezTo>
                        <a:cubicBezTo>
                          <a:pt x="241" y="310"/>
                          <a:pt x="310" y="241"/>
                          <a:pt x="310" y="156"/>
                        </a:cubicBezTo>
                        <a:cubicBezTo>
                          <a:pt x="310"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4"/>
                  <p:cNvSpPr/>
                  <p:nvPr/>
                </p:nvSpPr>
                <p:spPr>
                  <a:xfrm>
                    <a:off x="2443575" y="1722625"/>
                    <a:ext cx="7775" cy="7775"/>
                  </a:xfrm>
                  <a:custGeom>
                    <a:avLst/>
                    <a:gdLst/>
                    <a:ahLst/>
                    <a:cxnLst/>
                    <a:rect l="l" t="t" r="r" b="b"/>
                    <a:pathLst>
                      <a:path w="311" h="311" extrusionOk="0">
                        <a:moveTo>
                          <a:pt x="156" y="0"/>
                        </a:moveTo>
                        <a:cubicBezTo>
                          <a:pt x="70" y="0"/>
                          <a:pt x="0" y="69"/>
                          <a:pt x="0" y="156"/>
                        </a:cubicBezTo>
                        <a:cubicBezTo>
                          <a:pt x="0" y="241"/>
                          <a:pt x="70" y="310"/>
                          <a:pt x="156" y="310"/>
                        </a:cubicBezTo>
                        <a:cubicBezTo>
                          <a:pt x="241" y="310"/>
                          <a:pt x="311" y="241"/>
                          <a:pt x="311" y="156"/>
                        </a:cubicBezTo>
                        <a:cubicBezTo>
                          <a:pt x="311"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4"/>
                  <p:cNvSpPr/>
                  <p:nvPr/>
                </p:nvSpPr>
                <p:spPr>
                  <a:xfrm>
                    <a:off x="2464725" y="1722625"/>
                    <a:ext cx="7775" cy="7775"/>
                  </a:xfrm>
                  <a:custGeom>
                    <a:avLst/>
                    <a:gdLst/>
                    <a:ahLst/>
                    <a:cxnLst/>
                    <a:rect l="l" t="t" r="r" b="b"/>
                    <a:pathLst>
                      <a:path w="311" h="311" extrusionOk="0">
                        <a:moveTo>
                          <a:pt x="157" y="0"/>
                        </a:moveTo>
                        <a:cubicBezTo>
                          <a:pt x="70" y="0"/>
                          <a:pt x="0" y="69"/>
                          <a:pt x="0" y="156"/>
                        </a:cubicBezTo>
                        <a:cubicBezTo>
                          <a:pt x="0" y="241"/>
                          <a:pt x="70" y="310"/>
                          <a:pt x="157" y="310"/>
                        </a:cubicBezTo>
                        <a:cubicBezTo>
                          <a:pt x="241" y="310"/>
                          <a:pt x="311" y="241"/>
                          <a:pt x="311" y="156"/>
                        </a:cubicBezTo>
                        <a:cubicBezTo>
                          <a:pt x="311" y="69"/>
                          <a:pt x="241"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4"/>
                  <p:cNvSpPr/>
                  <p:nvPr/>
                </p:nvSpPr>
                <p:spPr>
                  <a:xfrm>
                    <a:off x="2335325" y="1867750"/>
                    <a:ext cx="160825" cy="80125"/>
                  </a:xfrm>
                  <a:custGeom>
                    <a:avLst/>
                    <a:gdLst/>
                    <a:ahLst/>
                    <a:cxnLst/>
                    <a:rect l="l" t="t" r="r" b="b"/>
                    <a:pathLst>
                      <a:path w="6433" h="3205" extrusionOk="0">
                        <a:moveTo>
                          <a:pt x="274" y="0"/>
                        </a:moveTo>
                        <a:cubicBezTo>
                          <a:pt x="124" y="0"/>
                          <a:pt x="0" y="122"/>
                          <a:pt x="0" y="274"/>
                        </a:cubicBezTo>
                        <a:lnTo>
                          <a:pt x="0" y="2933"/>
                        </a:lnTo>
                        <a:cubicBezTo>
                          <a:pt x="0" y="3083"/>
                          <a:pt x="124" y="3205"/>
                          <a:pt x="274" y="3205"/>
                        </a:cubicBezTo>
                        <a:lnTo>
                          <a:pt x="6159" y="3205"/>
                        </a:lnTo>
                        <a:cubicBezTo>
                          <a:pt x="6311" y="3205"/>
                          <a:pt x="6432" y="3083"/>
                          <a:pt x="6432" y="2933"/>
                        </a:cubicBezTo>
                        <a:lnTo>
                          <a:pt x="6432" y="274"/>
                        </a:lnTo>
                        <a:cubicBezTo>
                          <a:pt x="6432" y="122"/>
                          <a:pt x="6311" y="0"/>
                          <a:pt x="6159"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4"/>
                  <p:cNvSpPr/>
                  <p:nvPr/>
                </p:nvSpPr>
                <p:spPr>
                  <a:xfrm>
                    <a:off x="2339825" y="1871550"/>
                    <a:ext cx="151825" cy="36300"/>
                  </a:xfrm>
                  <a:custGeom>
                    <a:avLst/>
                    <a:gdLst/>
                    <a:ahLst/>
                    <a:cxnLst/>
                    <a:rect l="l" t="t" r="r" b="b"/>
                    <a:pathLst>
                      <a:path w="6073" h="1452" extrusionOk="0">
                        <a:moveTo>
                          <a:pt x="725" y="0"/>
                        </a:moveTo>
                        <a:cubicBezTo>
                          <a:pt x="323" y="0"/>
                          <a:pt x="0" y="326"/>
                          <a:pt x="0" y="727"/>
                        </a:cubicBezTo>
                        <a:cubicBezTo>
                          <a:pt x="0" y="1126"/>
                          <a:pt x="323" y="1451"/>
                          <a:pt x="725" y="1451"/>
                        </a:cubicBezTo>
                        <a:lnTo>
                          <a:pt x="5348" y="1451"/>
                        </a:lnTo>
                        <a:cubicBezTo>
                          <a:pt x="5749" y="1451"/>
                          <a:pt x="6072" y="1126"/>
                          <a:pt x="6072" y="727"/>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4"/>
                  <p:cNvSpPr/>
                  <p:nvPr/>
                </p:nvSpPr>
                <p:spPr>
                  <a:xfrm>
                    <a:off x="2358975" y="1885800"/>
                    <a:ext cx="7775" cy="7775"/>
                  </a:xfrm>
                  <a:custGeom>
                    <a:avLst/>
                    <a:gdLst/>
                    <a:ahLst/>
                    <a:cxnLst/>
                    <a:rect l="l" t="t" r="r" b="b"/>
                    <a:pathLst>
                      <a:path w="311" h="311" extrusionOk="0">
                        <a:moveTo>
                          <a:pt x="154" y="1"/>
                        </a:moveTo>
                        <a:cubicBezTo>
                          <a:pt x="69" y="1"/>
                          <a:pt x="0" y="70"/>
                          <a:pt x="0" y="157"/>
                        </a:cubicBezTo>
                        <a:cubicBezTo>
                          <a:pt x="0" y="242"/>
                          <a:pt x="69" y="311"/>
                          <a:pt x="154" y="311"/>
                        </a:cubicBezTo>
                        <a:cubicBezTo>
                          <a:pt x="241" y="311"/>
                          <a:pt x="310" y="242"/>
                          <a:pt x="310" y="157"/>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4"/>
                  <p:cNvSpPr/>
                  <p:nvPr/>
                </p:nvSpPr>
                <p:spPr>
                  <a:xfrm>
                    <a:off x="2380125" y="1885800"/>
                    <a:ext cx="7775" cy="7775"/>
                  </a:xfrm>
                  <a:custGeom>
                    <a:avLst/>
                    <a:gdLst/>
                    <a:ahLst/>
                    <a:cxnLst/>
                    <a:rect l="l" t="t" r="r" b="b"/>
                    <a:pathLst>
                      <a:path w="311" h="311" extrusionOk="0">
                        <a:moveTo>
                          <a:pt x="154" y="1"/>
                        </a:moveTo>
                        <a:cubicBezTo>
                          <a:pt x="70" y="1"/>
                          <a:pt x="0" y="70"/>
                          <a:pt x="0" y="157"/>
                        </a:cubicBezTo>
                        <a:cubicBezTo>
                          <a:pt x="0" y="242"/>
                          <a:pt x="70" y="311"/>
                          <a:pt x="154" y="311"/>
                        </a:cubicBezTo>
                        <a:cubicBezTo>
                          <a:pt x="241" y="311"/>
                          <a:pt x="310" y="242"/>
                          <a:pt x="310" y="157"/>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4"/>
                  <p:cNvSpPr/>
                  <p:nvPr/>
                </p:nvSpPr>
                <p:spPr>
                  <a:xfrm>
                    <a:off x="2401275" y="1885800"/>
                    <a:ext cx="7775" cy="7775"/>
                  </a:xfrm>
                  <a:custGeom>
                    <a:avLst/>
                    <a:gdLst/>
                    <a:ahLst/>
                    <a:cxnLst/>
                    <a:rect l="l" t="t" r="r" b="b"/>
                    <a:pathLst>
                      <a:path w="311" h="311" extrusionOk="0">
                        <a:moveTo>
                          <a:pt x="154" y="1"/>
                        </a:moveTo>
                        <a:cubicBezTo>
                          <a:pt x="70" y="1"/>
                          <a:pt x="0" y="70"/>
                          <a:pt x="0" y="157"/>
                        </a:cubicBezTo>
                        <a:cubicBezTo>
                          <a:pt x="0" y="242"/>
                          <a:pt x="70" y="311"/>
                          <a:pt x="154" y="311"/>
                        </a:cubicBezTo>
                        <a:cubicBezTo>
                          <a:pt x="241" y="311"/>
                          <a:pt x="310" y="242"/>
                          <a:pt x="310" y="157"/>
                        </a:cubicBezTo>
                        <a:cubicBezTo>
                          <a:pt x="310" y="70"/>
                          <a:pt x="24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4"/>
                  <p:cNvSpPr/>
                  <p:nvPr/>
                </p:nvSpPr>
                <p:spPr>
                  <a:xfrm>
                    <a:off x="2422425" y="1885800"/>
                    <a:ext cx="7775" cy="7775"/>
                  </a:xfrm>
                  <a:custGeom>
                    <a:avLst/>
                    <a:gdLst/>
                    <a:ahLst/>
                    <a:cxnLst/>
                    <a:rect l="l" t="t" r="r" b="b"/>
                    <a:pathLst>
                      <a:path w="311" h="311" extrusionOk="0">
                        <a:moveTo>
                          <a:pt x="156" y="1"/>
                        </a:moveTo>
                        <a:cubicBezTo>
                          <a:pt x="70" y="1"/>
                          <a:pt x="0" y="70"/>
                          <a:pt x="0" y="157"/>
                        </a:cubicBezTo>
                        <a:cubicBezTo>
                          <a:pt x="0" y="242"/>
                          <a:pt x="70" y="311"/>
                          <a:pt x="156" y="311"/>
                        </a:cubicBezTo>
                        <a:cubicBezTo>
                          <a:pt x="241" y="311"/>
                          <a:pt x="310" y="242"/>
                          <a:pt x="310" y="157"/>
                        </a:cubicBezTo>
                        <a:cubicBezTo>
                          <a:pt x="310"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2443575" y="1885800"/>
                    <a:ext cx="7775" cy="7775"/>
                  </a:xfrm>
                  <a:custGeom>
                    <a:avLst/>
                    <a:gdLst/>
                    <a:ahLst/>
                    <a:cxnLst/>
                    <a:rect l="l" t="t" r="r" b="b"/>
                    <a:pathLst>
                      <a:path w="311" h="311" extrusionOk="0">
                        <a:moveTo>
                          <a:pt x="156" y="1"/>
                        </a:moveTo>
                        <a:cubicBezTo>
                          <a:pt x="70" y="1"/>
                          <a:pt x="0" y="70"/>
                          <a:pt x="0" y="157"/>
                        </a:cubicBezTo>
                        <a:cubicBezTo>
                          <a:pt x="0" y="242"/>
                          <a:pt x="70" y="311"/>
                          <a:pt x="156" y="311"/>
                        </a:cubicBezTo>
                        <a:cubicBezTo>
                          <a:pt x="241" y="311"/>
                          <a:pt x="311" y="242"/>
                          <a:pt x="311" y="157"/>
                        </a:cubicBezTo>
                        <a:cubicBezTo>
                          <a:pt x="311" y="70"/>
                          <a:pt x="241"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2464725" y="1885800"/>
                    <a:ext cx="7775" cy="7775"/>
                  </a:xfrm>
                  <a:custGeom>
                    <a:avLst/>
                    <a:gdLst/>
                    <a:ahLst/>
                    <a:cxnLst/>
                    <a:rect l="l" t="t" r="r" b="b"/>
                    <a:pathLst>
                      <a:path w="311" h="311" extrusionOk="0">
                        <a:moveTo>
                          <a:pt x="157" y="1"/>
                        </a:moveTo>
                        <a:cubicBezTo>
                          <a:pt x="70" y="1"/>
                          <a:pt x="0" y="70"/>
                          <a:pt x="0" y="157"/>
                        </a:cubicBezTo>
                        <a:cubicBezTo>
                          <a:pt x="0" y="242"/>
                          <a:pt x="70" y="311"/>
                          <a:pt x="157" y="311"/>
                        </a:cubicBezTo>
                        <a:cubicBezTo>
                          <a:pt x="241" y="311"/>
                          <a:pt x="311" y="242"/>
                          <a:pt x="311" y="157"/>
                        </a:cubicBezTo>
                        <a:cubicBezTo>
                          <a:pt x="311" y="70"/>
                          <a:pt x="241"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2339825" y="1907825"/>
                    <a:ext cx="151825" cy="36250"/>
                  </a:xfrm>
                  <a:custGeom>
                    <a:avLst/>
                    <a:gdLst/>
                    <a:ahLst/>
                    <a:cxnLst/>
                    <a:rect l="l" t="t" r="r" b="b"/>
                    <a:pathLst>
                      <a:path w="6073" h="1450" extrusionOk="0">
                        <a:moveTo>
                          <a:pt x="725" y="0"/>
                        </a:moveTo>
                        <a:cubicBezTo>
                          <a:pt x="323" y="0"/>
                          <a:pt x="0" y="326"/>
                          <a:pt x="0" y="725"/>
                        </a:cubicBezTo>
                        <a:cubicBezTo>
                          <a:pt x="0" y="1126"/>
                          <a:pt x="323" y="1450"/>
                          <a:pt x="725" y="1450"/>
                        </a:cubicBezTo>
                        <a:lnTo>
                          <a:pt x="5348" y="1450"/>
                        </a:lnTo>
                        <a:cubicBezTo>
                          <a:pt x="5749" y="1450"/>
                          <a:pt x="6072" y="1126"/>
                          <a:pt x="6072" y="725"/>
                        </a:cubicBezTo>
                        <a:cubicBezTo>
                          <a:pt x="6072" y="326"/>
                          <a:pt x="5749" y="0"/>
                          <a:pt x="5348" y="0"/>
                        </a:cubicBezTo>
                        <a:close/>
                      </a:path>
                    </a:pathLst>
                  </a:custGeom>
                  <a:solidFill>
                    <a:srgbClr val="78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2358975" y="1922100"/>
                    <a:ext cx="7775" cy="7775"/>
                  </a:xfrm>
                  <a:custGeom>
                    <a:avLst/>
                    <a:gdLst/>
                    <a:ahLst/>
                    <a:cxnLst/>
                    <a:rect l="l" t="t" r="r" b="b"/>
                    <a:pathLst>
                      <a:path w="311" h="311" extrusionOk="0">
                        <a:moveTo>
                          <a:pt x="154" y="0"/>
                        </a:moveTo>
                        <a:cubicBezTo>
                          <a:pt x="69" y="0"/>
                          <a:pt x="0" y="69"/>
                          <a:pt x="0" y="154"/>
                        </a:cubicBezTo>
                        <a:cubicBezTo>
                          <a:pt x="0" y="241"/>
                          <a:pt x="69" y="310"/>
                          <a:pt x="154" y="310"/>
                        </a:cubicBezTo>
                        <a:cubicBezTo>
                          <a:pt x="241" y="310"/>
                          <a:pt x="310" y="241"/>
                          <a:pt x="310" y="154"/>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2380125" y="1922100"/>
                    <a:ext cx="7775" cy="7775"/>
                  </a:xfrm>
                  <a:custGeom>
                    <a:avLst/>
                    <a:gdLst/>
                    <a:ahLst/>
                    <a:cxnLst/>
                    <a:rect l="l" t="t" r="r" b="b"/>
                    <a:pathLst>
                      <a:path w="311" h="311" extrusionOk="0">
                        <a:moveTo>
                          <a:pt x="154" y="0"/>
                        </a:moveTo>
                        <a:cubicBezTo>
                          <a:pt x="70" y="0"/>
                          <a:pt x="0" y="69"/>
                          <a:pt x="0" y="154"/>
                        </a:cubicBezTo>
                        <a:cubicBezTo>
                          <a:pt x="0" y="241"/>
                          <a:pt x="70" y="310"/>
                          <a:pt x="154" y="310"/>
                        </a:cubicBezTo>
                        <a:cubicBezTo>
                          <a:pt x="241" y="310"/>
                          <a:pt x="310" y="241"/>
                          <a:pt x="310" y="154"/>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2401275" y="1922100"/>
                    <a:ext cx="7775" cy="7775"/>
                  </a:xfrm>
                  <a:custGeom>
                    <a:avLst/>
                    <a:gdLst/>
                    <a:ahLst/>
                    <a:cxnLst/>
                    <a:rect l="l" t="t" r="r" b="b"/>
                    <a:pathLst>
                      <a:path w="311" h="311" extrusionOk="0">
                        <a:moveTo>
                          <a:pt x="154" y="0"/>
                        </a:moveTo>
                        <a:cubicBezTo>
                          <a:pt x="70" y="0"/>
                          <a:pt x="0" y="69"/>
                          <a:pt x="0" y="154"/>
                        </a:cubicBezTo>
                        <a:cubicBezTo>
                          <a:pt x="0" y="241"/>
                          <a:pt x="70" y="310"/>
                          <a:pt x="154" y="310"/>
                        </a:cubicBezTo>
                        <a:cubicBezTo>
                          <a:pt x="241" y="310"/>
                          <a:pt x="310" y="241"/>
                          <a:pt x="310" y="154"/>
                        </a:cubicBezTo>
                        <a:cubicBezTo>
                          <a:pt x="310" y="69"/>
                          <a:pt x="241"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2422425" y="1922100"/>
                    <a:ext cx="7775" cy="7775"/>
                  </a:xfrm>
                  <a:custGeom>
                    <a:avLst/>
                    <a:gdLst/>
                    <a:ahLst/>
                    <a:cxnLst/>
                    <a:rect l="l" t="t" r="r" b="b"/>
                    <a:pathLst>
                      <a:path w="311" h="311" extrusionOk="0">
                        <a:moveTo>
                          <a:pt x="156" y="0"/>
                        </a:moveTo>
                        <a:cubicBezTo>
                          <a:pt x="70" y="0"/>
                          <a:pt x="0" y="69"/>
                          <a:pt x="0" y="154"/>
                        </a:cubicBezTo>
                        <a:cubicBezTo>
                          <a:pt x="0" y="241"/>
                          <a:pt x="70" y="310"/>
                          <a:pt x="156" y="310"/>
                        </a:cubicBezTo>
                        <a:cubicBezTo>
                          <a:pt x="241" y="310"/>
                          <a:pt x="310" y="241"/>
                          <a:pt x="310" y="154"/>
                        </a:cubicBezTo>
                        <a:cubicBezTo>
                          <a:pt x="310"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2443575" y="1922100"/>
                    <a:ext cx="7775" cy="7775"/>
                  </a:xfrm>
                  <a:custGeom>
                    <a:avLst/>
                    <a:gdLst/>
                    <a:ahLst/>
                    <a:cxnLst/>
                    <a:rect l="l" t="t" r="r" b="b"/>
                    <a:pathLst>
                      <a:path w="311" h="311" extrusionOk="0">
                        <a:moveTo>
                          <a:pt x="156" y="0"/>
                        </a:moveTo>
                        <a:cubicBezTo>
                          <a:pt x="70" y="0"/>
                          <a:pt x="0" y="69"/>
                          <a:pt x="0" y="154"/>
                        </a:cubicBezTo>
                        <a:cubicBezTo>
                          <a:pt x="0" y="241"/>
                          <a:pt x="70" y="310"/>
                          <a:pt x="156" y="310"/>
                        </a:cubicBezTo>
                        <a:cubicBezTo>
                          <a:pt x="241" y="310"/>
                          <a:pt x="311" y="241"/>
                          <a:pt x="311" y="154"/>
                        </a:cubicBezTo>
                        <a:cubicBezTo>
                          <a:pt x="311" y="69"/>
                          <a:pt x="241"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2464725" y="1922100"/>
                    <a:ext cx="7775" cy="7775"/>
                  </a:xfrm>
                  <a:custGeom>
                    <a:avLst/>
                    <a:gdLst/>
                    <a:ahLst/>
                    <a:cxnLst/>
                    <a:rect l="l" t="t" r="r" b="b"/>
                    <a:pathLst>
                      <a:path w="311" h="311" extrusionOk="0">
                        <a:moveTo>
                          <a:pt x="157" y="0"/>
                        </a:moveTo>
                        <a:cubicBezTo>
                          <a:pt x="70" y="0"/>
                          <a:pt x="0" y="69"/>
                          <a:pt x="0" y="154"/>
                        </a:cubicBezTo>
                        <a:cubicBezTo>
                          <a:pt x="0" y="241"/>
                          <a:pt x="70" y="310"/>
                          <a:pt x="157" y="310"/>
                        </a:cubicBezTo>
                        <a:cubicBezTo>
                          <a:pt x="241" y="310"/>
                          <a:pt x="311" y="241"/>
                          <a:pt x="311" y="154"/>
                        </a:cubicBezTo>
                        <a:cubicBezTo>
                          <a:pt x="311" y="69"/>
                          <a:pt x="241"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2315150" y="1986250"/>
                    <a:ext cx="187775" cy="39600"/>
                  </a:xfrm>
                  <a:custGeom>
                    <a:avLst/>
                    <a:gdLst/>
                    <a:ahLst/>
                    <a:cxnLst/>
                    <a:rect l="l" t="t" r="r" b="b"/>
                    <a:pathLst>
                      <a:path w="7511" h="1584" extrusionOk="0">
                        <a:moveTo>
                          <a:pt x="6947" y="1"/>
                        </a:moveTo>
                        <a:cubicBezTo>
                          <a:pt x="6932" y="1"/>
                          <a:pt x="6918" y="1"/>
                          <a:pt x="6903" y="3"/>
                        </a:cubicBezTo>
                        <a:lnTo>
                          <a:pt x="525" y="497"/>
                        </a:lnTo>
                        <a:cubicBezTo>
                          <a:pt x="226" y="521"/>
                          <a:pt x="0" y="784"/>
                          <a:pt x="24" y="1083"/>
                        </a:cubicBezTo>
                        <a:cubicBezTo>
                          <a:pt x="47" y="1368"/>
                          <a:pt x="283" y="1584"/>
                          <a:pt x="566" y="1584"/>
                        </a:cubicBezTo>
                        <a:cubicBezTo>
                          <a:pt x="580" y="1584"/>
                          <a:pt x="595" y="1583"/>
                          <a:pt x="610" y="1582"/>
                        </a:cubicBezTo>
                        <a:lnTo>
                          <a:pt x="6986" y="1087"/>
                        </a:lnTo>
                        <a:cubicBezTo>
                          <a:pt x="7287" y="1063"/>
                          <a:pt x="7511" y="801"/>
                          <a:pt x="7487" y="502"/>
                        </a:cubicBezTo>
                        <a:cubicBezTo>
                          <a:pt x="7464" y="217"/>
                          <a:pt x="7228" y="1"/>
                          <a:pt x="6947"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4"/>
                  <p:cNvSpPr/>
                  <p:nvPr/>
                </p:nvSpPr>
                <p:spPr>
                  <a:xfrm>
                    <a:off x="2320675" y="2007450"/>
                    <a:ext cx="12125" cy="12200"/>
                  </a:xfrm>
                  <a:custGeom>
                    <a:avLst/>
                    <a:gdLst/>
                    <a:ahLst/>
                    <a:cxnLst/>
                    <a:rect l="l" t="t" r="r" b="b"/>
                    <a:pathLst>
                      <a:path w="485" h="488" extrusionOk="0">
                        <a:moveTo>
                          <a:pt x="107" y="1"/>
                        </a:moveTo>
                        <a:cubicBezTo>
                          <a:pt x="72" y="38"/>
                          <a:pt x="44" y="81"/>
                          <a:pt x="33" y="135"/>
                        </a:cubicBezTo>
                        <a:cubicBezTo>
                          <a:pt x="0" y="294"/>
                          <a:pt x="102" y="450"/>
                          <a:pt x="261" y="482"/>
                        </a:cubicBezTo>
                        <a:cubicBezTo>
                          <a:pt x="280" y="486"/>
                          <a:pt x="299" y="488"/>
                          <a:pt x="318" y="488"/>
                        </a:cubicBezTo>
                        <a:cubicBezTo>
                          <a:pt x="378" y="488"/>
                          <a:pt x="436" y="470"/>
                          <a:pt x="484" y="437"/>
                        </a:cubicBezTo>
                        <a:lnTo>
                          <a:pt x="107"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4"/>
                  <p:cNvSpPr/>
                  <p:nvPr/>
                </p:nvSpPr>
                <p:spPr>
                  <a:xfrm>
                    <a:off x="2324425" y="2004950"/>
                    <a:ext cx="12275" cy="12350"/>
                  </a:xfrm>
                  <a:custGeom>
                    <a:avLst/>
                    <a:gdLst/>
                    <a:ahLst/>
                    <a:cxnLst/>
                    <a:rect l="l" t="t" r="r" b="b"/>
                    <a:pathLst>
                      <a:path w="491" h="494" extrusionOk="0">
                        <a:moveTo>
                          <a:pt x="173" y="0"/>
                        </a:moveTo>
                        <a:cubicBezTo>
                          <a:pt x="110" y="0"/>
                          <a:pt x="51" y="20"/>
                          <a:pt x="0" y="55"/>
                        </a:cubicBezTo>
                        <a:lnTo>
                          <a:pt x="380" y="493"/>
                        </a:lnTo>
                        <a:cubicBezTo>
                          <a:pt x="417" y="454"/>
                          <a:pt x="447" y="409"/>
                          <a:pt x="458" y="352"/>
                        </a:cubicBezTo>
                        <a:cubicBezTo>
                          <a:pt x="490" y="194"/>
                          <a:pt x="388" y="38"/>
                          <a:pt x="228" y="5"/>
                        </a:cubicBezTo>
                        <a:cubicBezTo>
                          <a:pt x="209" y="2"/>
                          <a:pt x="191" y="0"/>
                          <a:pt x="17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2481750" y="1992475"/>
                    <a:ext cx="10875" cy="12950"/>
                  </a:xfrm>
                  <a:custGeom>
                    <a:avLst/>
                    <a:gdLst/>
                    <a:ahLst/>
                    <a:cxnLst/>
                    <a:rect l="l" t="t" r="r" b="b"/>
                    <a:pathLst>
                      <a:path w="435" h="518" extrusionOk="0">
                        <a:moveTo>
                          <a:pt x="301" y="0"/>
                        </a:moveTo>
                        <a:cubicBezTo>
                          <a:pt x="295" y="0"/>
                          <a:pt x="289" y="0"/>
                          <a:pt x="283" y="1"/>
                        </a:cubicBezTo>
                        <a:cubicBezTo>
                          <a:pt x="120" y="12"/>
                          <a:pt x="1" y="153"/>
                          <a:pt x="11" y="315"/>
                        </a:cubicBezTo>
                        <a:cubicBezTo>
                          <a:pt x="18" y="398"/>
                          <a:pt x="59" y="469"/>
                          <a:pt x="116" y="517"/>
                        </a:cubicBezTo>
                        <a:lnTo>
                          <a:pt x="118" y="517"/>
                        </a:lnTo>
                        <a:lnTo>
                          <a:pt x="434" y="33"/>
                        </a:lnTo>
                        <a:cubicBezTo>
                          <a:pt x="392" y="14"/>
                          <a:pt x="348" y="0"/>
                          <a:pt x="301"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2486025" y="1994050"/>
                    <a:ext cx="11050" cy="13125"/>
                  </a:xfrm>
                  <a:custGeom>
                    <a:avLst/>
                    <a:gdLst/>
                    <a:ahLst/>
                    <a:cxnLst/>
                    <a:rect l="l" t="t" r="r" b="b"/>
                    <a:pathLst>
                      <a:path w="442" h="525" extrusionOk="0">
                        <a:moveTo>
                          <a:pt x="318" y="1"/>
                        </a:moveTo>
                        <a:lnTo>
                          <a:pt x="318" y="3"/>
                        </a:lnTo>
                        <a:lnTo>
                          <a:pt x="1" y="487"/>
                        </a:lnTo>
                        <a:cubicBezTo>
                          <a:pt x="44" y="508"/>
                          <a:pt x="90" y="524"/>
                          <a:pt x="140" y="524"/>
                        </a:cubicBezTo>
                        <a:cubicBezTo>
                          <a:pt x="145" y="524"/>
                          <a:pt x="151" y="524"/>
                          <a:pt x="157" y="524"/>
                        </a:cubicBezTo>
                        <a:cubicBezTo>
                          <a:pt x="320" y="511"/>
                          <a:pt x="441" y="370"/>
                          <a:pt x="428" y="207"/>
                        </a:cubicBezTo>
                        <a:cubicBezTo>
                          <a:pt x="422" y="122"/>
                          <a:pt x="378" y="51"/>
                          <a:pt x="31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4"/>
                  <p:cNvSpPr/>
                  <p:nvPr/>
                </p:nvSpPr>
                <p:spPr>
                  <a:xfrm>
                    <a:off x="2308525" y="329800"/>
                    <a:ext cx="214425" cy="353475"/>
                  </a:xfrm>
                  <a:custGeom>
                    <a:avLst/>
                    <a:gdLst/>
                    <a:ahLst/>
                    <a:cxnLst/>
                    <a:rect l="l" t="t" r="r" b="b"/>
                    <a:pathLst>
                      <a:path w="8577" h="14139" extrusionOk="0">
                        <a:moveTo>
                          <a:pt x="4292" y="1"/>
                        </a:moveTo>
                        <a:cubicBezTo>
                          <a:pt x="3786" y="1"/>
                          <a:pt x="3159" y="476"/>
                          <a:pt x="2766" y="1467"/>
                        </a:cubicBezTo>
                        <a:cubicBezTo>
                          <a:pt x="2376" y="2457"/>
                          <a:pt x="454" y="9566"/>
                          <a:pt x="228" y="10262"/>
                        </a:cubicBezTo>
                        <a:cubicBezTo>
                          <a:pt x="1" y="10959"/>
                          <a:pt x="107" y="10998"/>
                          <a:pt x="421" y="11152"/>
                        </a:cubicBezTo>
                        <a:cubicBezTo>
                          <a:pt x="1124" y="11492"/>
                          <a:pt x="2584" y="12813"/>
                          <a:pt x="2604" y="14139"/>
                        </a:cubicBezTo>
                        <a:lnTo>
                          <a:pt x="5971" y="14139"/>
                        </a:lnTo>
                        <a:cubicBezTo>
                          <a:pt x="5992" y="12813"/>
                          <a:pt x="7452" y="11492"/>
                          <a:pt x="8155" y="11152"/>
                        </a:cubicBezTo>
                        <a:cubicBezTo>
                          <a:pt x="8470" y="11000"/>
                          <a:pt x="8576" y="10959"/>
                          <a:pt x="8348" y="10264"/>
                        </a:cubicBezTo>
                        <a:lnTo>
                          <a:pt x="8350" y="10264"/>
                        </a:lnTo>
                        <a:cubicBezTo>
                          <a:pt x="8123" y="9568"/>
                          <a:pt x="6205" y="2457"/>
                          <a:pt x="5812" y="1467"/>
                        </a:cubicBezTo>
                        <a:cubicBezTo>
                          <a:pt x="5422" y="478"/>
                          <a:pt x="4795" y="1"/>
                          <a:pt x="4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a:off x="2347525" y="499450"/>
                    <a:ext cx="136425" cy="182000"/>
                  </a:xfrm>
                  <a:custGeom>
                    <a:avLst/>
                    <a:gdLst/>
                    <a:ahLst/>
                    <a:cxnLst/>
                    <a:rect l="l" t="t" r="r" b="b"/>
                    <a:pathLst>
                      <a:path w="5457" h="7280" extrusionOk="0">
                        <a:moveTo>
                          <a:pt x="2729" y="1"/>
                        </a:moveTo>
                        <a:cubicBezTo>
                          <a:pt x="1506" y="1"/>
                          <a:pt x="0" y="4728"/>
                          <a:pt x="510" y="5214"/>
                        </a:cubicBezTo>
                        <a:cubicBezTo>
                          <a:pt x="1562" y="6214"/>
                          <a:pt x="1669" y="7279"/>
                          <a:pt x="1669" y="7279"/>
                        </a:cubicBezTo>
                        <a:lnTo>
                          <a:pt x="3788" y="7279"/>
                        </a:lnTo>
                        <a:cubicBezTo>
                          <a:pt x="3788" y="7279"/>
                          <a:pt x="3892" y="6214"/>
                          <a:pt x="4947" y="5214"/>
                        </a:cubicBezTo>
                        <a:cubicBezTo>
                          <a:pt x="5456" y="4728"/>
                          <a:pt x="3953" y="1"/>
                          <a:pt x="2729"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4"/>
                  <p:cNvSpPr/>
                  <p:nvPr/>
                </p:nvSpPr>
                <p:spPr>
                  <a:xfrm>
                    <a:off x="2369325" y="706475"/>
                    <a:ext cx="93200" cy="6475"/>
                  </a:xfrm>
                  <a:custGeom>
                    <a:avLst/>
                    <a:gdLst/>
                    <a:ahLst/>
                    <a:cxnLst/>
                    <a:rect l="l" t="t" r="r" b="b"/>
                    <a:pathLst>
                      <a:path w="3728" h="259" extrusionOk="0">
                        <a:moveTo>
                          <a:pt x="118" y="0"/>
                        </a:moveTo>
                        <a:cubicBezTo>
                          <a:pt x="52" y="0"/>
                          <a:pt x="0" y="59"/>
                          <a:pt x="0" y="131"/>
                        </a:cubicBezTo>
                        <a:cubicBezTo>
                          <a:pt x="0" y="202"/>
                          <a:pt x="52" y="258"/>
                          <a:pt x="118" y="258"/>
                        </a:cubicBezTo>
                        <a:lnTo>
                          <a:pt x="3608" y="258"/>
                        </a:lnTo>
                        <a:cubicBezTo>
                          <a:pt x="3673" y="258"/>
                          <a:pt x="3727" y="202"/>
                          <a:pt x="3727" y="131"/>
                        </a:cubicBezTo>
                        <a:cubicBezTo>
                          <a:pt x="3727" y="59"/>
                          <a:pt x="3673" y="0"/>
                          <a:pt x="360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4"/>
                  <p:cNvSpPr/>
                  <p:nvPr/>
                </p:nvSpPr>
                <p:spPr>
                  <a:xfrm>
                    <a:off x="2366825" y="778875"/>
                    <a:ext cx="98150" cy="6475"/>
                  </a:xfrm>
                  <a:custGeom>
                    <a:avLst/>
                    <a:gdLst/>
                    <a:ahLst/>
                    <a:cxnLst/>
                    <a:rect l="l" t="t" r="r" b="b"/>
                    <a:pathLst>
                      <a:path w="3926" h="259" extrusionOk="0">
                        <a:moveTo>
                          <a:pt x="120" y="0"/>
                        </a:moveTo>
                        <a:cubicBezTo>
                          <a:pt x="53" y="0"/>
                          <a:pt x="1" y="57"/>
                          <a:pt x="1" y="128"/>
                        </a:cubicBezTo>
                        <a:cubicBezTo>
                          <a:pt x="1" y="200"/>
                          <a:pt x="53" y="259"/>
                          <a:pt x="120" y="259"/>
                        </a:cubicBezTo>
                        <a:lnTo>
                          <a:pt x="3806" y="259"/>
                        </a:lnTo>
                        <a:cubicBezTo>
                          <a:pt x="3871" y="259"/>
                          <a:pt x="3925" y="200"/>
                          <a:pt x="3925" y="128"/>
                        </a:cubicBezTo>
                        <a:cubicBezTo>
                          <a:pt x="3925" y="59"/>
                          <a:pt x="3873" y="0"/>
                          <a:pt x="380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4"/>
                  <p:cNvSpPr/>
                  <p:nvPr/>
                </p:nvSpPr>
                <p:spPr>
                  <a:xfrm>
                    <a:off x="2366825" y="851225"/>
                    <a:ext cx="98150" cy="6475"/>
                  </a:xfrm>
                  <a:custGeom>
                    <a:avLst/>
                    <a:gdLst/>
                    <a:ahLst/>
                    <a:cxnLst/>
                    <a:rect l="l" t="t" r="r" b="b"/>
                    <a:pathLst>
                      <a:path w="3926" h="259" extrusionOk="0">
                        <a:moveTo>
                          <a:pt x="118" y="0"/>
                        </a:moveTo>
                        <a:cubicBezTo>
                          <a:pt x="53" y="0"/>
                          <a:pt x="1" y="57"/>
                          <a:pt x="1" y="128"/>
                        </a:cubicBezTo>
                        <a:cubicBezTo>
                          <a:pt x="1" y="200"/>
                          <a:pt x="53" y="259"/>
                          <a:pt x="118" y="259"/>
                        </a:cubicBezTo>
                        <a:lnTo>
                          <a:pt x="3806" y="259"/>
                        </a:lnTo>
                        <a:cubicBezTo>
                          <a:pt x="3871" y="259"/>
                          <a:pt x="3925" y="200"/>
                          <a:pt x="3925" y="131"/>
                        </a:cubicBezTo>
                        <a:cubicBezTo>
                          <a:pt x="3925" y="59"/>
                          <a:pt x="3871" y="0"/>
                          <a:pt x="380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4"/>
                  <p:cNvSpPr/>
                  <p:nvPr/>
                </p:nvSpPr>
                <p:spPr>
                  <a:xfrm>
                    <a:off x="2366075" y="915825"/>
                    <a:ext cx="99600" cy="6475"/>
                  </a:xfrm>
                  <a:custGeom>
                    <a:avLst/>
                    <a:gdLst/>
                    <a:ahLst/>
                    <a:cxnLst/>
                    <a:rect l="l" t="t" r="r" b="b"/>
                    <a:pathLst>
                      <a:path w="3984" h="259" extrusionOk="0">
                        <a:moveTo>
                          <a:pt x="120" y="0"/>
                        </a:moveTo>
                        <a:cubicBezTo>
                          <a:pt x="52" y="0"/>
                          <a:pt x="0" y="57"/>
                          <a:pt x="0" y="128"/>
                        </a:cubicBezTo>
                        <a:cubicBezTo>
                          <a:pt x="0" y="200"/>
                          <a:pt x="52" y="258"/>
                          <a:pt x="117" y="258"/>
                        </a:cubicBezTo>
                        <a:lnTo>
                          <a:pt x="3864" y="258"/>
                        </a:lnTo>
                        <a:cubicBezTo>
                          <a:pt x="3931" y="258"/>
                          <a:pt x="3983" y="202"/>
                          <a:pt x="3983" y="130"/>
                        </a:cubicBezTo>
                        <a:cubicBezTo>
                          <a:pt x="3983" y="59"/>
                          <a:pt x="3931" y="0"/>
                          <a:pt x="3866"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4"/>
                  <p:cNvSpPr/>
                  <p:nvPr/>
                </p:nvSpPr>
                <p:spPr>
                  <a:xfrm>
                    <a:off x="2364975" y="972975"/>
                    <a:ext cx="101725" cy="6550"/>
                  </a:xfrm>
                  <a:custGeom>
                    <a:avLst/>
                    <a:gdLst/>
                    <a:ahLst/>
                    <a:cxnLst/>
                    <a:rect l="l" t="t" r="r" b="b"/>
                    <a:pathLst>
                      <a:path w="4069" h="262" extrusionOk="0">
                        <a:moveTo>
                          <a:pt x="120" y="1"/>
                        </a:moveTo>
                        <a:cubicBezTo>
                          <a:pt x="55" y="1"/>
                          <a:pt x="1" y="59"/>
                          <a:pt x="1" y="131"/>
                        </a:cubicBezTo>
                        <a:cubicBezTo>
                          <a:pt x="1" y="202"/>
                          <a:pt x="55" y="259"/>
                          <a:pt x="120" y="259"/>
                        </a:cubicBezTo>
                        <a:lnTo>
                          <a:pt x="3951" y="261"/>
                        </a:lnTo>
                        <a:cubicBezTo>
                          <a:pt x="4016" y="261"/>
                          <a:pt x="4068" y="202"/>
                          <a:pt x="4068" y="131"/>
                        </a:cubicBezTo>
                        <a:cubicBezTo>
                          <a:pt x="4068" y="59"/>
                          <a:pt x="4016" y="3"/>
                          <a:pt x="3951" y="3"/>
                        </a:cubicBezTo>
                        <a:lnTo>
                          <a:pt x="120"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2364450" y="1033225"/>
                    <a:ext cx="102800" cy="6500"/>
                  </a:xfrm>
                  <a:custGeom>
                    <a:avLst/>
                    <a:gdLst/>
                    <a:ahLst/>
                    <a:cxnLst/>
                    <a:rect l="l" t="t" r="r" b="b"/>
                    <a:pathLst>
                      <a:path w="4112" h="260" extrusionOk="0">
                        <a:moveTo>
                          <a:pt x="119" y="1"/>
                        </a:moveTo>
                        <a:cubicBezTo>
                          <a:pt x="54" y="1"/>
                          <a:pt x="0" y="59"/>
                          <a:pt x="0" y="131"/>
                        </a:cubicBezTo>
                        <a:cubicBezTo>
                          <a:pt x="0" y="200"/>
                          <a:pt x="54" y="259"/>
                          <a:pt x="119" y="259"/>
                        </a:cubicBezTo>
                        <a:lnTo>
                          <a:pt x="3992" y="259"/>
                        </a:lnTo>
                        <a:cubicBezTo>
                          <a:pt x="4057" y="259"/>
                          <a:pt x="4111" y="203"/>
                          <a:pt x="4111" y="131"/>
                        </a:cubicBezTo>
                        <a:cubicBezTo>
                          <a:pt x="4111" y="59"/>
                          <a:pt x="4059" y="1"/>
                          <a:pt x="399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4"/>
                  <p:cNvSpPr/>
                  <p:nvPr/>
                </p:nvSpPr>
                <p:spPr>
                  <a:xfrm>
                    <a:off x="2363525" y="1085350"/>
                    <a:ext cx="104650" cy="6475"/>
                  </a:xfrm>
                  <a:custGeom>
                    <a:avLst/>
                    <a:gdLst/>
                    <a:ahLst/>
                    <a:cxnLst/>
                    <a:rect l="l" t="t" r="r" b="b"/>
                    <a:pathLst>
                      <a:path w="4186" h="259" extrusionOk="0">
                        <a:moveTo>
                          <a:pt x="120" y="1"/>
                        </a:moveTo>
                        <a:cubicBezTo>
                          <a:pt x="54" y="1"/>
                          <a:pt x="0" y="57"/>
                          <a:pt x="0" y="129"/>
                        </a:cubicBezTo>
                        <a:cubicBezTo>
                          <a:pt x="0" y="200"/>
                          <a:pt x="54" y="259"/>
                          <a:pt x="120" y="259"/>
                        </a:cubicBezTo>
                        <a:lnTo>
                          <a:pt x="4066" y="259"/>
                        </a:lnTo>
                        <a:cubicBezTo>
                          <a:pt x="4131" y="259"/>
                          <a:pt x="4185" y="202"/>
                          <a:pt x="4185" y="131"/>
                        </a:cubicBezTo>
                        <a:lnTo>
                          <a:pt x="4183" y="131"/>
                        </a:lnTo>
                        <a:cubicBezTo>
                          <a:pt x="4183" y="59"/>
                          <a:pt x="4131" y="1"/>
                          <a:pt x="4066"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4"/>
                  <p:cNvSpPr/>
                  <p:nvPr/>
                </p:nvSpPr>
                <p:spPr>
                  <a:xfrm>
                    <a:off x="2361775" y="1138875"/>
                    <a:ext cx="108075" cy="6500"/>
                  </a:xfrm>
                  <a:custGeom>
                    <a:avLst/>
                    <a:gdLst/>
                    <a:ahLst/>
                    <a:cxnLst/>
                    <a:rect l="l" t="t" r="r" b="b"/>
                    <a:pathLst>
                      <a:path w="4323" h="260" extrusionOk="0">
                        <a:moveTo>
                          <a:pt x="120" y="1"/>
                        </a:moveTo>
                        <a:cubicBezTo>
                          <a:pt x="55" y="1"/>
                          <a:pt x="1" y="57"/>
                          <a:pt x="1" y="129"/>
                        </a:cubicBezTo>
                        <a:cubicBezTo>
                          <a:pt x="1" y="200"/>
                          <a:pt x="55" y="259"/>
                          <a:pt x="120" y="259"/>
                        </a:cubicBezTo>
                        <a:lnTo>
                          <a:pt x="4203" y="259"/>
                        </a:lnTo>
                        <a:cubicBezTo>
                          <a:pt x="4270" y="259"/>
                          <a:pt x="4322" y="200"/>
                          <a:pt x="4322" y="129"/>
                        </a:cubicBezTo>
                        <a:cubicBezTo>
                          <a:pt x="4322" y="59"/>
                          <a:pt x="4270" y="1"/>
                          <a:pt x="4205"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2360925" y="1188175"/>
                    <a:ext cx="109775" cy="6500"/>
                  </a:xfrm>
                  <a:custGeom>
                    <a:avLst/>
                    <a:gdLst/>
                    <a:ahLst/>
                    <a:cxnLst/>
                    <a:rect l="l" t="t" r="r" b="b"/>
                    <a:pathLst>
                      <a:path w="4391" h="260" extrusionOk="0">
                        <a:moveTo>
                          <a:pt x="119" y="1"/>
                        </a:moveTo>
                        <a:cubicBezTo>
                          <a:pt x="52" y="1"/>
                          <a:pt x="0" y="57"/>
                          <a:pt x="0" y="129"/>
                        </a:cubicBezTo>
                        <a:cubicBezTo>
                          <a:pt x="0" y="200"/>
                          <a:pt x="52" y="259"/>
                          <a:pt x="117" y="259"/>
                        </a:cubicBezTo>
                        <a:lnTo>
                          <a:pt x="4274" y="259"/>
                        </a:lnTo>
                        <a:cubicBezTo>
                          <a:pt x="4339" y="259"/>
                          <a:pt x="4391" y="200"/>
                          <a:pt x="4391" y="129"/>
                        </a:cubicBezTo>
                        <a:cubicBezTo>
                          <a:pt x="4391" y="59"/>
                          <a:pt x="4339" y="1"/>
                          <a:pt x="4274"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360525" y="1232550"/>
                    <a:ext cx="110500" cy="6475"/>
                  </a:xfrm>
                  <a:custGeom>
                    <a:avLst/>
                    <a:gdLst/>
                    <a:ahLst/>
                    <a:cxnLst/>
                    <a:rect l="l" t="t" r="r" b="b"/>
                    <a:pathLst>
                      <a:path w="4420" h="259" extrusionOk="0">
                        <a:moveTo>
                          <a:pt x="120" y="0"/>
                        </a:moveTo>
                        <a:cubicBezTo>
                          <a:pt x="55" y="0"/>
                          <a:pt x="1" y="57"/>
                          <a:pt x="1" y="128"/>
                        </a:cubicBezTo>
                        <a:cubicBezTo>
                          <a:pt x="1" y="200"/>
                          <a:pt x="55" y="259"/>
                          <a:pt x="120" y="259"/>
                        </a:cubicBezTo>
                        <a:lnTo>
                          <a:pt x="4303" y="259"/>
                        </a:lnTo>
                        <a:cubicBezTo>
                          <a:pt x="4368" y="259"/>
                          <a:pt x="4420" y="200"/>
                          <a:pt x="4420" y="128"/>
                        </a:cubicBezTo>
                        <a:cubicBezTo>
                          <a:pt x="4420" y="59"/>
                          <a:pt x="4368" y="0"/>
                          <a:pt x="4303"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4"/>
                  <p:cNvSpPr/>
                  <p:nvPr/>
                </p:nvSpPr>
                <p:spPr>
                  <a:xfrm>
                    <a:off x="2360050" y="1276900"/>
                    <a:ext cx="111525" cy="6500"/>
                  </a:xfrm>
                  <a:custGeom>
                    <a:avLst/>
                    <a:gdLst/>
                    <a:ahLst/>
                    <a:cxnLst/>
                    <a:rect l="l" t="t" r="r" b="b"/>
                    <a:pathLst>
                      <a:path w="4461" h="260" extrusionOk="0">
                        <a:moveTo>
                          <a:pt x="118" y="1"/>
                        </a:moveTo>
                        <a:cubicBezTo>
                          <a:pt x="52" y="1"/>
                          <a:pt x="0" y="57"/>
                          <a:pt x="0" y="129"/>
                        </a:cubicBezTo>
                        <a:cubicBezTo>
                          <a:pt x="0" y="201"/>
                          <a:pt x="52" y="259"/>
                          <a:pt x="118" y="259"/>
                        </a:cubicBezTo>
                        <a:lnTo>
                          <a:pt x="4341" y="259"/>
                        </a:lnTo>
                        <a:cubicBezTo>
                          <a:pt x="4406" y="259"/>
                          <a:pt x="4461" y="201"/>
                          <a:pt x="4461" y="129"/>
                        </a:cubicBezTo>
                        <a:cubicBezTo>
                          <a:pt x="4461" y="60"/>
                          <a:pt x="4406" y="1"/>
                          <a:pt x="4341"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4"/>
                  <p:cNvSpPr/>
                  <p:nvPr/>
                </p:nvSpPr>
                <p:spPr>
                  <a:xfrm>
                    <a:off x="2359725" y="1318450"/>
                    <a:ext cx="112125" cy="6475"/>
                  </a:xfrm>
                  <a:custGeom>
                    <a:avLst/>
                    <a:gdLst/>
                    <a:ahLst/>
                    <a:cxnLst/>
                    <a:rect l="l" t="t" r="r" b="b"/>
                    <a:pathLst>
                      <a:path w="4485" h="259" extrusionOk="0">
                        <a:moveTo>
                          <a:pt x="120" y="1"/>
                        </a:moveTo>
                        <a:cubicBezTo>
                          <a:pt x="55" y="1"/>
                          <a:pt x="0" y="57"/>
                          <a:pt x="0" y="129"/>
                        </a:cubicBezTo>
                        <a:cubicBezTo>
                          <a:pt x="0" y="200"/>
                          <a:pt x="55" y="259"/>
                          <a:pt x="120" y="259"/>
                        </a:cubicBezTo>
                        <a:lnTo>
                          <a:pt x="4365" y="259"/>
                        </a:lnTo>
                        <a:cubicBezTo>
                          <a:pt x="4432" y="259"/>
                          <a:pt x="4485" y="200"/>
                          <a:pt x="4485" y="129"/>
                        </a:cubicBezTo>
                        <a:cubicBezTo>
                          <a:pt x="4485" y="59"/>
                          <a:pt x="4432" y="1"/>
                          <a:pt x="436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4"/>
                  <p:cNvSpPr/>
                  <p:nvPr/>
                </p:nvSpPr>
                <p:spPr>
                  <a:xfrm>
                    <a:off x="2359350" y="1356800"/>
                    <a:ext cx="112875" cy="6475"/>
                  </a:xfrm>
                  <a:custGeom>
                    <a:avLst/>
                    <a:gdLst/>
                    <a:ahLst/>
                    <a:cxnLst/>
                    <a:rect l="l" t="t" r="r" b="b"/>
                    <a:pathLst>
                      <a:path w="4515" h="259" extrusionOk="0">
                        <a:moveTo>
                          <a:pt x="117" y="0"/>
                        </a:moveTo>
                        <a:cubicBezTo>
                          <a:pt x="52" y="0"/>
                          <a:pt x="0" y="57"/>
                          <a:pt x="0" y="128"/>
                        </a:cubicBezTo>
                        <a:cubicBezTo>
                          <a:pt x="0" y="200"/>
                          <a:pt x="52" y="259"/>
                          <a:pt x="117" y="259"/>
                        </a:cubicBezTo>
                        <a:lnTo>
                          <a:pt x="4398" y="259"/>
                        </a:lnTo>
                        <a:cubicBezTo>
                          <a:pt x="4463" y="259"/>
                          <a:pt x="4515" y="200"/>
                          <a:pt x="4515" y="128"/>
                        </a:cubicBezTo>
                        <a:cubicBezTo>
                          <a:pt x="4515" y="59"/>
                          <a:pt x="4463" y="0"/>
                          <a:pt x="4398"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4"/>
                  <p:cNvSpPr/>
                  <p:nvPr/>
                </p:nvSpPr>
                <p:spPr>
                  <a:xfrm>
                    <a:off x="2359225" y="1392700"/>
                    <a:ext cx="113125" cy="6475"/>
                  </a:xfrm>
                  <a:custGeom>
                    <a:avLst/>
                    <a:gdLst/>
                    <a:ahLst/>
                    <a:cxnLst/>
                    <a:rect l="l" t="t" r="r" b="b"/>
                    <a:pathLst>
                      <a:path w="4525" h="259" extrusionOk="0">
                        <a:moveTo>
                          <a:pt x="118" y="1"/>
                        </a:moveTo>
                        <a:cubicBezTo>
                          <a:pt x="53" y="1"/>
                          <a:pt x="1" y="57"/>
                          <a:pt x="1" y="129"/>
                        </a:cubicBezTo>
                        <a:cubicBezTo>
                          <a:pt x="1" y="200"/>
                          <a:pt x="53" y="259"/>
                          <a:pt x="118" y="259"/>
                        </a:cubicBezTo>
                        <a:lnTo>
                          <a:pt x="4405" y="259"/>
                        </a:lnTo>
                        <a:cubicBezTo>
                          <a:pt x="4472" y="259"/>
                          <a:pt x="4524" y="202"/>
                          <a:pt x="4524" y="131"/>
                        </a:cubicBezTo>
                        <a:cubicBezTo>
                          <a:pt x="4524" y="59"/>
                          <a:pt x="4470" y="1"/>
                          <a:pt x="4405"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4"/>
                  <p:cNvSpPr/>
                  <p:nvPr/>
                </p:nvSpPr>
                <p:spPr>
                  <a:xfrm>
                    <a:off x="2358200" y="1431100"/>
                    <a:ext cx="115125" cy="6475"/>
                  </a:xfrm>
                  <a:custGeom>
                    <a:avLst/>
                    <a:gdLst/>
                    <a:ahLst/>
                    <a:cxnLst/>
                    <a:rect l="l" t="t" r="r" b="b"/>
                    <a:pathLst>
                      <a:path w="4605" h="259" extrusionOk="0">
                        <a:moveTo>
                          <a:pt x="120" y="1"/>
                        </a:moveTo>
                        <a:cubicBezTo>
                          <a:pt x="55" y="1"/>
                          <a:pt x="1" y="59"/>
                          <a:pt x="1" y="131"/>
                        </a:cubicBezTo>
                        <a:cubicBezTo>
                          <a:pt x="1" y="200"/>
                          <a:pt x="55" y="259"/>
                          <a:pt x="120" y="259"/>
                        </a:cubicBezTo>
                        <a:lnTo>
                          <a:pt x="4487" y="259"/>
                        </a:lnTo>
                        <a:cubicBezTo>
                          <a:pt x="4552" y="259"/>
                          <a:pt x="4604" y="202"/>
                          <a:pt x="4604" y="131"/>
                        </a:cubicBezTo>
                        <a:cubicBezTo>
                          <a:pt x="4604" y="59"/>
                          <a:pt x="4552" y="1"/>
                          <a:pt x="448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4"/>
                  <p:cNvSpPr/>
                  <p:nvPr/>
                </p:nvSpPr>
                <p:spPr>
                  <a:xfrm>
                    <a:off x="2357075" y="1462075"/>
                    <a:ext cx="117375" cy="6525"/>
                  </a:xfrm>
                  <a:custGeom>
                    <a:avLst/>
                    <a:gdLst/>
                    <a:ahLst/>
                    <a:cxnLst/>
                    <a:rect l="l" t="t" r="r" b="b"/>
                    <a:pathLst>
                      <a:path w="4695" h="261" extrusionOk="0">
                        <a:moveTo>
                          <a:pt x="119" y="0"/>
                        </a:moveTo>
                        <a:cubicBezTo>
                          <a:pt x="54" y="0"/>
                          <a:pt x="0" y="59"/>
                          <a:pt x="0" y="130"/>
                        </a:cubicBezTo>
                        <a:cubicBezTo>
                          <a:pt x="0" y="202"/>
                          <a:pt x="54" y="258"/>
                          <a:pt x="119" y="258"/>
                        </a:cubicBezTo>
                        <a:lnTo>
                          <a:pt x="4575" y="261"/>
                        </a:lnTo>
                        <a:cubicBezTo>
                          <a:pt x="4640" y="261"/>
                          <a:pt x="4695" y="202"/>
                          <a:pt x="4695" y="130"/>
                        </a:cubicBezTo>
                        <a:cubicBezTo>
                          <a:pt x="4695" y="59"/>
                          <a:pt x="4640" y="2"/>
                          <a:pt x="4575" y="2"/>
                        </a:cubicBezTo>
                        <a:lnTo>
                          <a:pt x="119" y="0"/>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4"/>
                  <p:cNvSpPr/>
                  <p:nvPr/>
                </p:nvSpPr>
                <p:spPr>
                  <a:xfrm>
                    <a:off x="2357825" y="1491675"/>
                    <a:ext cx="115875" cy="6475"/>
                  </a:xfrm>
                  <a:custGeom>
                    <a:avLst/>
                    <a:gdLst/>
                    <a:ahLst/>
                    <a:cxnLst/>
                    <a:rect l="l" t="t" r="r" b="b"/>
                    <a:pathLst>
                      <a:path w="4635" h="259" extrusionOk="0">
                        <a:moveTo>
                          <a:pt x="118" y="1"/>
                        </a:moveTo>
                        <a:cubicBezTo>
                          <a:pt x="53" y="1"/>
                          <a:pt x="0" y="57"/>
                          <a:pt x="0" y="129"/>
                        </a:cubicBezTo>
                        <a:cubicBezTo>
                          <a:pt x="0" y="200"/>
                          <a:pt x="53" y="259"/>
                          <a:pt x="118" y="259"/>
                        </a:cubicBezTo>
                        <a:lnTo>
                          <a:pt x="4517" y="259"/>
                        </a:lnTo>
                        <a:cubicBezTo>
                          <a:pt x="4582" y="259"/>
                          <a:pt x="4634" y="200"/>
                          <a:pt x="4634" y="131"/>
                        </a:cubicBezTo>
                        <a:cubicBezTo>
                          <a:pt x="4634" y="59"/>
                          <a:pt x="4582" y="1"/>
                          <a:pt x="451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4"/>
                  <p:cNvSpPr/>
                  <p:nvPr/>
                </p:nvSpPr>
                <p:spPr>
                  <a:xfrm>
                    <a:off x="2357925" y="1524700"/>
                    <a:ext cx="115650" cy="6500"/>
                  </a:xfrm>
                  <a:custGeom>
                    <a:avLst/>
                    <a:gdLst/>
                    <a:ahLst/>
                    <a:cxnLst/>
                    <a:rect l="l" t="t" r="r" b="b"/>
                    <a:pathLst>
                      <a:path w="4626" h="260" extrusionOk="0">
                        <a:moveTo>
                          <a:pt x="120" y="1"/>
                        </a:moveTo>
                        <a:cubicBezTo>
                          <a:pt x="55" y="1"/>
                          <a:pt x="1" y="59"/>
                          <a:pt x="1" y="129"/>
                        </a:cubicBezTo>
                        <a:cubicBezTo>
                          <a:pt x="1" y="201"/>
                          <a:pt x="55" y="259"/>
                          <a:pt x="120" y="259"/>
                        </a:cubicBezTo>
                        <a:lnTo>
                          <a:pt x="4507" y="259"/>
                        </a:lnTo>
                        <a:cubicBezTo>
                          <a:pt x="4572" y="259"/>
                          <a:pt x="4626" y="203"/>
                          <a:pt x="4626" y="131"/>
                        </a:cubicBezTo>
                        <a:cubicBezTo>
                          <a:pt x="4626" y="59"/>
                          <a:pt x="4572" y="1"/>
                          <a:pt x="4507" y="1"/>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4"/>
                  <p:cNvSpPr/>
                  <p:nvPr/>
                </p:nvSpPr>
                <p:spPr>
                  <a:xfrm>
                    <a:off x="2357400" y="1554650"/>
                    <a:ext cx="116725" cy="6475"/>
                  </a:xfrm>
                  <a:custGeom>
                    <a:avLst/>
                    <a:gdLst/>
                    <a:ahLst/>
                    <a:cxnLst/>
                    <a:rect l="l" t="t" r="r" b="b"/>
                    <a:pathLst>
                      <a:path w="4669" h="259" extrusionOk="0">
                        <a:moveTo>
                          <a:pt x="117" y="0"/>
                        </a:moveTo>
                        <a:cubicBezTo>
                          <a:pt x="52" y="0"/>
                          <a:pt x="0" y="57"/>
                          <a:pt x="0" y="128"/>
                        </a:cubicBezTo>
                        <a:cubicBezTo>
                          <a:pt x="0" y="200"/>
                          <a:pt x="52" y="259"/>
                          <a:pt x="117" y="259"/>
                        </a:cubicBezTo>
                        <a:lnTo>
                          <a:pt x="4549" y="259"/>
                        </a:lnTo>
                        <a:cubicBezTo>
                          <a:pt x="4614" y="259"/>
                          <a:pt x="4669" y="200"/>
                          <a:pt x="4669" y="131"/>
                        </a:cubicBezTo>
                        <a:cubicBezTo>
                          <a:pt x="4669" y="59"/>
                          <a:pt x="4614" y="0"/>
                          <a:pt x="4549" y="0"/>
                        </a:cubicBez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4"/>
                  <p:cNvSpPr/>
                  <p:nvPr/>
                </p:nvSpPr>
                <p:spPr>
                  <a:xfrm>
                    <a:off x="2356850" y="1584375"/>
                    <a:ext cx="117825" cy="6525"/>
                  </a:xfrm>
                  <a:custGeom>
                    <a:avLst/>
                    <a:gdLst/>
                    <a:ahLst/>
                    <a:cxnLst/>
                    <a:rect l="l" t="t" r="r" b="b"/>
                    <a:pathLst>
                      <a:path w="4713" h="261" extrusionOk="0">
                        <a:moveTo>
                          <a:pt x="118" y="0"/>
                        </a:moveTo>
                        <a:cubicBezTo>
                          <a:pt x="52" y="0"/>
                          <a:pt x="0" y="59"/>
                          <a:pt x="0" y="130"/>
                        </a:cubicBezTo>
                        <a:cubicBezTo>
                          <a:pt x="0" y="202"/>
                          <a:pt x="52" y="258"/>
                          <a:pt x="118" y="258"/>
                        </a:cubicBezTo>
                        <a:lnTo>
                          <a:pt x="4593" y="261"/>
                        </a:lnTo>
                        <a:cubicBezTo>
                          <a:pt x="4658" y="261"/>
                          <a:pt x="4712" y="202"/>
                          <a:pt x="4712" y="130"/>
                        </a:cubicBezTo>
                        <a:cubicBezTo>
                          <a:pt x="4712" y="59"/>
                          <a:pt x="4658" y="2"/>
                          <a:pt x="4593" y="2"/>
                        </a:cubicBezTo>
                        <a:lnTo>
                          <a:pt x="118" y="0"/>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4"/>
                  <p:cNvSpPr/>
                  <p:nvPr/>
                </p:nvSpPr>
                <p:spPr>
                  <a:xfrm>
                    <a:off x="2355450" y="1614575"/>
                    <a:ext cx="120575" cy="6525"/>
                  </a:xfrm>
                  <a:custGeom>
                    <a:avLst/>
                    <a:gdLst/>
                    <a:ahLst/>
                    <a:cxnLst/>
                    <a:rect l="l" t="t" r="r" b="b"/>
                    <a:pathLst>
                      <a:path w="4823" h="261" extrusionOk="0">
                        <a:moveTo>
                          <a:pt x="119" y="1"/>
                        </a:moveTo>
                        <a:cubicBezTo>
                          <a:pt x="52" y="1"/>
                          <a:pt x="0" y="59"/>
                          <a:pt x="0" y="131"/>
                        </a:cubicBezTo>
                        <a:cubicBezTo>
                          <a:pt x="0" y="202"/>
                          <a:pt x="52" y="259"/>
                          <a:pt x="119" y="259"/>
                        </a:cubicBezTo>
                        <a:lnTo>
                          <a:pt x="4703" y="261"/>
                        </a:lnTo>
                        <a:cubicBezTo>
                          <a:pt x="4768" y="261"/>
                          <a:pt x="4823" y="202"/>
                          <a:pt x="4823" y="131"/>
                        </a:cubicBezTo>
                        <a:cubicBezTo>
                          <a:pt x="4823" y="59"/>
                          <a:pt x="4768" y="3"/>
                          <a:pt x="4703" y="3"/>
                        </a:cubicBezTo>
                        <a:lnTo>
                          <a:pt x="119" y="1"/>
                        </a:lnTo>
                        <a:close/>
                      </a:path>
                    </a:pathLst>
                  </a:custGeom>
                  <a:solidFill>
                    <a:srgbClr val="EB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4"/>
                  <p:cNvSpPr/>
                  <p:nvPr/>
                </p:nvSpPr>
                <p:spPr>
                  <a:xfrm>
                    <a:off x="2369225" y="677900"/>
                    <a:ext cx="93025" cy="7175"/>
                  </a:xfrm>
                  <a:custGeom>
                    <a:avLst/>
                    <a:gdLst/>
                    <a:ahLst/>
                    <a:cxnLst/>
                    <a:rect l="l" t="t" r="r" b="b"/>
                    <a:pathLst>
                      <a:path w="3721" h="287" extrusionOk="0">
                        <a:moveTo>
                          <a:pt x="143" y="0"/>
                        </a:moveTo>
                        <a:cubicBezTo>
                          <a:pt x="63" y="0"/>
                          <a:pt x="0" y="63"/>
                          <a:pt x="0" y="143"/>
                        </a:cubicBezTo>
                        <a:cubicBezTo>
                          <a:pt x="0" y="221"/>
                          <a:pt x="63" y="286"/>
                          <a:pt x="143" y="286"/>
                        </a:cubicBezTo>
                        <a:lnTo>
                          <a:pt x="3577" y="286"/>
                        </a:lnTo>
                        <a:cubicBezTo>
                          <a:pt x="3658" y="286"/>
                          <a:pt x="3721" y="221"/>
                          <a:pt x="3721" y="143"/>
                        </a:cubicBezTo>
                        <a:cubicBezTo>
                          <a:pt x="3721" y="63"/>
                          <a:pt x="3658" y="0"/>
                          <a:pt x="357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4"/>
                  <p:cNvSpPr/>
                  <p:nvPr/>
                </p:nvSpPr>
                <p:spPr>
                  <a:xfrm>
                    <a:off x="2632675" y="2261650"/>
                    <a:ext cx="34750" cy="34725"/>
                  </a:xfrm>
                  <a:custGeom>
                    <a:avLst/>
                    <a:gdLst/>
                    <a:ahLst/>
                    <a:cxnLst/>
                    <a:rect l="l" t="t" r="r" b="b"/>
                    <a:pathLst>
                      <a:path w="1390" h="1389" extrusionOk="0">
                        <a:moveTo>
                          <a:pt x="695" y="1"/>
                        </a:moveTo>
                        <a:cubicBezTo>
                          <a:pt x="311" y="1"/>
                          <a:pt x="1" y="311"/>
                          <a:pt x="1" y="695"/>
                        </a:cubicBezTo>
                        <a:cubicBezTo>
                          <a:pt x="1" y="1079"/>
                          <a:pt x="311" y="1389"/>
                          <a:pt x="695" y="1389"/>
                        </a:cubicBezTo>
                        <a:cubicBezTo>
                          <a:pt x="1077" y="1389"/>
                          <a:pt x="1389" y="1079"/>
                          <a:pt x="1389" y="695"/>
                        </a:cubicBezTo>
                        <a:cubicBezTo>
                          <a:pt x="1389" y="313"/>
                          <a:pt x="1079" y="1"/>
                          <a:pt x="695"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4"/>
                  <p:cNvSpPr/>
                  <p:nvPr/>
                </p:nvSpPr>
                <p:spPr>
                  <a:xfrm>
                    <a:off x="2641525" y="2270500"/>
                    <a:ext cx="17050" cy="17050"/>
                  </a:xfrm>
                  <a:custGeom>
                    <a:avLst/>
                    <a:gdLst/>
                    <a:ahLst/>
                    <a:cxnLst/>
                    <a:rect l="l" t="t" r="r" b="b"/>
                    <a:pathLst>
                      <a:path w="682" h="682" extrusionOk="0">
                        <a:moveTo>
                          <a:pt x="341" y="0"/>
                        </a:moveTo>
                        <a:cubicBezTo>
                          <a:pt x="152" y="0"/>
                          <a:pt x="1" y="152"/>
                          <a:pt x="1" y="341"/>
                        </a:cubicBezTo>
                        <a:cubicBezTo>
                          <a:pt x="1" y="530"/>
                          <a:pt x="152" y="681"/>
                          <a:pt x="341" y="681"/>
                        </a:cubicBezTo>
                        <a:cubicBezTo>
                          <a:pt x="530" y="681"/>
                          <a:pt x="682" y="530"/>
                          <a:pt x="682" y="341"/>
                        </a:cubicBezTo>
                        <a:cubicBezTo>
                          <a:pt x="682" y="152"/>
                          <a:pt x="530" y="0"/>
                          <a:pt x="341"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4"/>
                  <p:cNvSpPr/>
                  <p:nvPr/>
                </p:nvSpPr>
                <p:spPr>
                  <a:xfrm>
                    <a:off x="2554650" y="2235075"/>
                    <a:ext cx="27125" cy="27150"/>
                  </a:xfrm>
                  <a:custGeom>
                    <a:avLst/>
                    <a:gdLst/>
                    <a:ahLst/>
                    <a:cxnLst/>
                    <a:rect l="l" t="t" r="r" b="b"/>
                    <a:pathLst>
                      <a:path w="1085" h="1086" extrusionOk="0">
                        <a:moveTo>
                          <a:pt x="543" y="1"/>
                        </a:moveTo>
                        <a:cubicBezTo>
                          <a:pt x="243" y="1"/>
                          <a:pt x="0" y="244"/>
                          <a:pt x="0" y="543"/>
                        </a:cubicBezTo>
                        <a:cubicBezTo>
                          <a:pt x="0" y="842"/>
                          <a:pt x="243" y="1085"/>
                          <a:pt x="543" y="1085"/>
                        </a:cubicBezTo>
                        <a:cubicBezTo>
                          <a:pt x="842" y="1085"/>
                          <a:pt x="1085" y="842"/>
                          <a:pt x="1085" y="543"/>
                        </a:cubicBezTo>
                        <a:cubicBezTo>
                          <a:pt x="1085" y="244"/>
                          <a:pt x="842" y="1"/>
                          <a:pt x="543" y="1"/>
                        </a:cubicBezTo>
                        <a:close/>
                      </a:path>
                    </a:pathLst>
                  </a:custGeom>
                  <a:solidFill>
                    <a:srgbClr val="D7D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4"/>
                  <p:cNvSpPr/>
                  <p:nvPr/>
                </p:nvSpPr>
                <p:spPr>
                  <a:xfrm>
                    <a:off x="2561575" y="2242025"/>
                    <a:ext cx="13325" cy="13300"/>
                  </a:xfrm>
                  <a:custGeom>
                    <a:avLst/>
                    <a:gdLst/>
                    <a:ahLst/>
                    <a:cxnLst/>
                    <a:rect l="l" t="t" r="r" b="b"/>
                    <a:pathLst>
                      <a:path w="533" h="532" extrusionOk="0">
                        <a:moveTo>
                          <a:pt x="266" y="0"/>
                        </a:moveTo>
                        <a:cubicBezTo>
                          <a:pt x="120" y="0"/>
                          <a:pt x="1" y="117"/>
                          <a:pt x="1" y="265"/>
                        </a:cubicBezTo>
                        <a:cubicBezTo>
                          <a:pt x="1" y="412"/>
                          <a:pt x="120" y="532"/>
                          <a:pt x="266" y="532"/>
                        </a:cubicBezTo>
                        <a:cubicBezTo>
                          <a:pt x="413" y="532"/>
                          <a:pt x="532" y="412"/>
                          <a:pt x="532" y="265"/>
                        </a:cubicBezTo>
                        <a:cubicBezTo>
                          <a:pt x="532" y="117"/>
                          <a:pt x="413" y="0"/>
                          <a:pt x="2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4"/>
                  <p:cNvSpPr/>
                  <p:nvPr/>
                </p:nvSpPr>
                <p:spPr>
                  <a:xfrm>
                    <a:off x="2599500" y="2146950"/>
                    <a:ext cx="57500" cy="57500"/>
                  </a:xfrm>
                  <a:custGeom>
                    <a:avLst/>
                    <a:gdLst/>
                    <a:ahLst/>
                    <a:cxnLst/>
                    <a:rect l="l" t="t" r="r" b="b"/>
                    <a:pathLst>
                      <a:path w="2300" h="2300" extrusionOk="0">
                        <a:moveTo>
                          <a:pt x="1150" y="0"/>
                        </a:moveTo>
                        <a:cubicBezTo>
                          <a:pt x="514" y="0"/>
                          <a:pt x="0" y="514"/>
                          <a:pt x="0" y="1150"/>
                        </a:cubicBezTo>
                        <a:cubicBezTo>
                          <a:pt x="0" y="1784"/>
                          <a:pt x="514" y="2300"/>
                          <a:pt x="1150" y="2300"/>
                        </a:cubicBezTo>
                        <a:cubicBezTo>
                          <a:pt x="1786" y="2300"/>
                          <a:pt x="2300" y="1784"/>
                          <a:pt x="2300" y="1150"/>
                        </a:cubicBezTo>
                        <a:cubicBezTo>
                          <a:pt x="2300" y="514"/>
                          <a:pt x="1786" y="0"/>
                          <a:pt x="115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4"/>
                  <p:cNvSpPr/>
                  <p:nvPr/>
                </p:nvSpPr>
                <p:spPr>
                  <a:xfrm>
                    <a:off x="2609950" y="2157425"/>
                    <a:ext cx="36600" cy="36525"/>
                  </a:xfrm>
                  <a:custGeom>
                    <a:avLst/>
                    <a:gdLst/>
                    <a:ahLst/>
                    <a:cxnLst/>
                    <a:rect l="l" t="t" r="r" b="b"/>
                    <a:pathLst>
                      <a:path w="1464" h="1461" extrusionOk="0">
                        <a:moveTo>
                          <a:pt x="732" y="0"/>
                        </a:moveTo>
                        <a:cubicBezTo>
                          <a:pt x="329" y="0"/>
                          <a:pt x="1" y="328"/>
                          <a:pt x="1" y="731"/>
                        </a:cubicBezTo>
                        <a:cubicBezTo>
                          <a:pt x="1" y="1135"/>
                          <a:pt x="329" y="1460"/>
                          <a:pt x="732" y="1460"/>
                        </a:cubicBezTo>
                        <a:cubicBezTo>
                          <a:pt x="1136" y="1460"/>
                          <a:pt x="1463" y="1135"/>
                          <a:pt x="1463" y="731"/>
                        </a:cubicBezTo>
                        <a:cubicBezTo>
                          <a:pt x="1463" y="328"/>
                          <a:pt x="1136" y="0"/>
                          <a:pt x="732"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4"/>
                  <p:cNvSpPr/>
                  <p:nvPr/>
                </p:nvSpPr>
                <p:spPr>
                  <a:xfrm>
                    <a:off x="2531975" y="2115275"/>
                    <a:ext cx="57450" cy="57500"/>
                  </a:xfrm>
                  <a:custGeom>
                    <a:avLst/>
                    <a:gdLst/>
                    <a:ahLst/>
                    <a:cxnLst/>
                    <a:rect l="l" t="t" r="r" b="b"/>
                    <a:pathLst>
                      <a:path w="2298" h="2300" extrusionOk="0">
                        <a:moveTo>
                          <a:pt x="1150" y="0"/>
                        </a:moveTo>
                        <a:cubicBezTo>
                          <a:pt x="515" y="0"/>
                          <a:pt x="0" y="515"/>
                          <a:pt x="0" y="1150"/>
                        </a:cubicBezTo>
                        <a:cubicBezTo>
                          <a:pt x="0" y="1786"/>
                          <a:pt x="515" y="2300"/>
                          <a:pt x="1150" y="2300"/>
                        </a:cubicBezTo>
                        <a:cubicBezTo>
                          <a:pt x="1784" y="2300"/>
                          <a:pt x="2298" y="1784"/>
                          <a:pt x="2298" y="1150"/>
                        </a:cubicBezTo>
                        <a:cubicBezTo>
                          <a:pt x="2298" y="515"/>
                          <a:pt x="1784" y="0"/>
                          <a:pt x="115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4"/>
                  <p:cNvSpPr/>
                  <p:nvPr/>
                </p:nvSpPr>
                <p:spPr>
                  <a:xfrm>
                    <a:off x="2542450" y="2125750"/>
                    <a:ext cx="36525" cy="36575"/>
                  </a:xfrm>
                  <a:custGeom>
                    <a:avLst/>
                    <a:gdLst/>
                    <a:ahLst/>
                    <a:cxnLst/>
                    <a:rect l="l" t="t" r="r" b="b"/>
                    <a:pathLst>
                      <a:path w="1461" h="1463" extrusionOk="0">
                        <a:moveTo>
                          <a:pt x="731" y="0"/>
                        </a:moveTo>
                        <a:cubicBezTo>
                          <a:pt x="328" y="0"/>
                          <a:pt x="0" y="328"/>
                          <a:pt x="0" y="731"/>
                        </a:cubicBezTo>
                        <a:cubicBezTo>
                          <a:pt x="0" y="1135"/>
                          <a:pt x="328" y="1462"/>
                          <a:pt x="731" y="1462"/>
                        </a:cubicBezTo>
                        <a:cubicBezTo>
                          <a:pt x="1135" y="1462"/>
                          <a:pt x="1460" y="1135"/>
                          <a:pt x="1460" y="731"/>
                        </a:cubicBezTo>
                        <a:cubicBezTo>
                          <a:pt x="1460" y="328"/>
                          <a:pt x="1135" y="0"/>
                          <a:pt x="731"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4"/>
                  <p:cNvSpPr/>
                  <p:nvPr/>
                </p:nvSpPr>
                <p:spPr>
                  <a:xfrm>
                    <a:off x="2567225" y="2050800"/>
                    <a:ext cx="57450" cy="57500"/>
                  </a:xfrm>
                  <a:custGeom>
                    <a:avLst/>
                    <a:gdLst/>
                    <a:ahLst/>
                    <a:cxnLst/>
                    <a:rect l="l" t="t" r="r" b="b"/>
                    <a:pathLst>
                      <a:path w="2298" h="2300" extrusionOk="0">
                        <a:moveTo>
                          <a:pt x="1150" y="0"/>
                        </a:moveTo>
                        <a:cubicBezTo>
                          <a:pt x="515" y="0"/>
                          <a:pt x="0" y="514"/>
                          <a:pt x="0" y="1150"/>
                        </a:cubicBezTo>
                        <a:cubicBezTo>
                          <a:pt x="0" y="1785"/>
                          <a:pt x="515" y="2300"/>
                          <a:pt x="1150" y="2300"/>
                        </a:cubicBezTo>
                        <a:cubicBezTo>
                          <a:pt x="1784" y="2300"/>
                          <a:pt x="2298" y="1785"/>
                          <a:pt x="2298" y="1150"/>
                        </a:cubicBezTo>
                        <a:cubicBezTo>
                          <a:pt x="2298" y="514"/>
                          <a:pt x="1784" y="0"/>
                          <a:pt x="1150"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4"/>
                  <p:cNvSpPr/>
                  <p:nvPr/>
                </p:nvSpPr>
                <p:spPr>
                  <a:xfrm>
                    <a:off x="2577700" y="2061250"/>
                    <a:ext cx="36525" cy="36575"/>
                  </a:xfrm>
                  <a:custGeom>
                    <a:avLst/>
                    <a:gdLst/>
                    <a:ahLst/>
                    <a:cxnLst/>
                    <a:rect l="l" t="t" r="r" b="b"/>
                    <a:pathLst>
                      <a:path w="1461" h="1463" extrusionOk="0">
                        <a:moveTo>
                          <a:pt x="731" y="1"/>
                        </a:moveTo>
                        <a:cubicBezTo>
                          <a:pt x="328" y="1"/>
                          <a:pt x="0" y="328"/>
                          <a:pt x="0" y="732"/>
                        </a:cubicBezTo>
                        <a:cubicBezTo>
                          <a:pt x="0" y="1135"/>
                          <a:pt x="328" y="1463"/>
                          <a:pt x="731" y="1463"/>
                        </a:cubicBezTo>
                        <a:cubicBezTo>
                          <a:pt x="1133" y="1463"/>
                          <a:pt x="1460" y="1135"/>
                          <a:pt x="1460" y="732"/>
                        </a:cubicBezTo>
                        <a:cubicBezTo>
                          <a:pt x="1460" y="328"/>
                          <a:pt x="1133" y="1"/>
                          <a:pt x="731" y="1"/>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4"/>
                  <p:cNvSpPr/>
                  <p:nvPr/>
                </p:nvSpPr>
                <p:spPr>
                  <a:xfrm>
                    <a:off x="2551450" y="2214650"/>
                    <a:ext cx="21700" cy="36550"/>
                  </a:xfrm>
                  <a:custGeom>
                    <a:avLst/>
                    <a:gdLst/>
                    <a:ahLst/>
                    <a:cxnLst/>
                    <a:rect l="l" t="t" r="r" b="b"/>
                    <a:pathLst>
                      <a:path w="868" h="1462" extrusionOk="0">
                        <a:moveTo>
                          <a:pt x="189" y="1"/>
                        </a:moveTo>
                        <a:cubicBezTo>
                          <a:pt x="175" y="1"/>
                          <a:pt x="161" y="3"/>
                          <a:pt x="148" y="8"/>
                        </a:cubicBezTo>
                        <a:cubicBezTo>
                          <a:pt x="0" y="65"/>
                          <a:pt x="11" y="436"/>
                          <a:pt x="169" y="837"/>
                        </a:cubicBezTo>
                        <a:cubicBezTo>
                          <a:pt x="313" y="1200"/>
                          <a:pt x="531" y="1461"/>
                          <a:pt x="680" y="1461"/>
                        </a:cubicBezTo>
                        <a:cubicBezTo>
                          <a:pt x="695" y="1461"/>
                          <a:pt x="709" y="1459"/>
                          <a:pt x="723" y="1453"/>
                        </a:cubicBezTo>
                        <a:cubicBezTo>
                          <a:pt x="868" y="1395"/>
                          <a:pt x="859" y="1026"/>
                          <a:pt x="701" y="625"/>
                        </a:cubicBezTo>
                        <a:cubicBezTo>
                          <a:pt x="555" y="261"/>
                          <a:pt x="337" y="1"/>
                          <a:pt x="189" y="1"/>
                        </a:cubicBezTo>
                        <a:close/>
                      </a:path>
                    </a:pathLst>
                  </a:custGeom>
                  <a:solidFill>
                    <a:srgbClr val="AB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4"/>
                  <p:cNvSpPr/>
                  <p:nvPr/>
                </p:nvSpPr>
                <p:spPr>
                  <a:xfrm>
                    <a:off x="2372675" y="407050"/>
                    <a:ext cx="29000" cy="28975"/>
                  </a:xfrm>
                  <a:custGeom>
                    <a:avLst/>
                    <a:gdLst/>
                    <a:ahLst/>
                    <a:cxnLst/>
                    <a:rect l="l" t="t" r="r" b="b"/>
                    <a:pathLst>
                      <a:path w="1160" h="1159" extrusionOk="0">
                        <a:moveTo>
                          <a:pt x="580" y="0"/>
                        </a:moveTo>
                        <a:cubicBezTo>
                          <a:pt x="261" y="0"/>
                          <a:pt x="1" y="260"/>
                          <a:pt x="1" y="579"/>
                        </a:cubicBezTo>
                        <a:cubicBezTo>
                          <a:pt x="1" y="900"/>
                          <a:pt x="261" y="1159"/>
                          <a:pt x="580" y="1159"/>
                        </a:cubicBezTo>
                        <a:cubicBezTo>
                          <a:pt x="901" y="1159"/>
                          <a:pt x="1159" y="900"/>
                          <a:pt x="1159" y="579"/>
                        </a:cubicBezTo>
                        <a:cubicBezTo>
                          <a:pt x="1159" y="260"/>
                          <a:pt x="901" y="0"/>
                          <a:pt x="580"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4"/>
                  <p:cNvSpPr/>
                  <p:nvPr/>
                </p:nvSpPr>
                <p:spPr>
                  <a:xfrm>
                    <a:off x="2353000" y="471250"/>
                    <a:ext cx="29050" cy="29000"/>
                  </a:xfrm>
                  <a:custGeom>
                    <a:avLst/>
                    <a:gdLst/>
                    <a:ahLst/>
                    <a:cxnLst/>
                    <a:rect l="l" t="t" r="r" b="b"/>
                    <a:pathLst>
                      <a:path w="1162" h="1160" extrusionOk="0">
                        <a:moveTo>
                          <a:pt x="580" y="1"/>
                        </a:moveTo>
                        <a:cubicBezTo>
                          <a:pt x="261" y="1"/>
                          <a:pt x="0" y="261"/>
                          <a:pt x="0" y="580"/>
                        </a:cubicBezTo>
                        <a:cubicBezTo>
                          <a:pt x="0" y="901"/>
                          <a:pt x="261" y="1159"/>
                          <a:pt x="580" y="1159"/>
                        </a:cubicBezTo>
                        <a:cubicBezTo>
                          <a:pt x="901" y="1159"/>
                          <a:pt x="1161" y="901"/>
                          <a:pt x="1161" y="580"/>
                        </a:cubicBezTo>
                        <a:cubicBezTo>
                          <a:pt x="1161" y="261"/>
                          <a:pt x="901"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4"/>
                  <p:cNvSpPr/>
                  <p:nvPr/>
                </p:nvSpPr>
                <p:spPr>
                  <a:xfrm>
                    <a:off x="2336450" y="533400"/>
                    <a:ext cx="29000" cy="29000"/>
                  </a:xfrm>
                  <a:custGeom>
                    <a:avLst/>
                    <a:gdLst/>
                    <a:ahLst/>
                    <a:cxnLst/>
                    <a:rect l="l" t="t" r="r" b="b"/>
                    <a:pathLst>
                      <a:path w="1160" h="1160" extrusionOk="0">
                        <a:moveTo>
                          <a:pt x="580" y="1"/>
                        </a:moveTo>
                        <a:cubicBezTo>
                          <a:pt x="259" y="1"/>
                          <a:pt x="1" y="261"/>
                          <a:pt x="1" y="580"/>
                        </a:cubicBezTo>
                        <a:cubicBezTo>
                          <a:pt x="1" y="901"/>
                          <a:pt x="259" y="1159"/>
                          <a:pt x="580" y="1159"/>
                        </a:cubicBezTo>
                        <a:cubicBezTo>
                          <a:pt x="899" y="1159"/>
                          <a:pt x="1159" y="901"/>
                          <a:pt x="1159" y="580"/>
                        </a:cubicBezTo>
                        <a:cubicBezTo>
                          <a:pt x="1159" y="261"/>
                          <a:pt x="899"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4"/>
                  <p:cNvSpPr/>
                  <p:nvPr/>
                </p:nvSpPr>
                <p:spPr>
                  <a:xfrm>
                    <a:off x="2429800" y="407050"/>
                    <a:ext cx="28975" cy="28975"/>
                  </a:xfrm>
                  <a:custGeom>
                    <a:avLst/>
                    <a:gdLst/>
                    <a:ahLst/>
                    <a:cxnLst/>
                    <a:rect l="l" t="t" r="r" b="b"/>
                    <a:pathLst>
                      <a:path w="1159" h="1159" extrusionOk="0">
                        <a:moveTo>
                          <a:pt x="579" y="0"/>
                        </a:moveTo>
                        <a:cubicBezTo>
                          <a:pt x="258" y="0"/>
                          <a:pt x="0" y="260"/>
                          <a:pt x="0" y="579"/>
                        </a:cubicBezTo>
                        <a:cubicBezTo>
                          <a:pt x="0" y="900"/>
                          <a:pt x="258" y="1159"/>
                          <a:pt x="579" y="1159"/>
                        </a:cubicBezTo>
                        <a:cubicBezTo>
                          <a:pt x="898" y="1159"/>
                          <a:pt x="1159" y="900"/>
                          <a:pt x="1159" y="579"/>
                        </a:cubicBezTo>
                        <a:cubicBezTo>
                          <a:pt x="1159" y="260"/>
                          <a:pt x="898" y="0"/>
                          <a:pt x="5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4"/>
                  <p:cNvSpPr/>
                  <p:nvPr/>
                </p:nvSpPr>
                <p:spPr>
                  <a:xfrm>
                    <a:off x="2449475" y="471250"/>
                    <a:ext cx="29000" cy="29000"/>
                  </a:xfrm>
                  <a:custGeom>
                    <a:avLst/>
                    <a:gdLst/>
                    <a:ahLst/>
                    <a:cxnLst/>
                    <a:rect l="l" t="t" r="r" b="b"/>
                    <a:pathLst>
                      <a:path w="1160" h="1160" extrusionOk="0">
                        <a:moveTo>
                          <a:pt x="580" y="1"/>
                        </a:moveTo>
                        <a:cubicBezTo>
                          <a:pt x="259" y="1"/>
                          <a:pt x="1" y="261"/>
                          <a:pt x="1" y="580"/>
                        </a:cubicBezTo>
                        <a:cubicBezTo>
                          <a:pt x="1" y="901"/>
                          <a:pt x="259" y="1159"/>
                          <a:pt x="580" y="1159"/>
                        </a:cubicBezTo>
                        <a:cubicBezTo>
                          <a:pt x="899" y="1159"/>
                          <a:pt x="1159" y="901"/>
                          <a:pt x="1159" y="580"/>
                        </a:cubicBezTo>
                        <a:cubicBezTo>
                          <a:pt x="1159" y="261"/>
                          <a:pt x="899"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4"/>
                  <p:cNvSpPr/>
                  <p:nvPr/>
                </p:nvSpPr>
                <p:spPr>
                  <a:xfrm>
                    <a:off x="2466025" y="533400"/>
                    <a:ext cx="28975" cy="29000"/>
                  </a:xfrm>
                  <a:custGeom>
                    <a:avLst/>
                    <a:gdLst/>
                    <a:ahLst/>
                    <a:cxnLst/>
                    <a:rect l="l" t="t" r="r" b="b"/>
                    <a:pathLst>
                      <a:path w="1159" h="1160" extrusionOk="0">
                        <a:moveTo>
                          <a:pt x="580" y="1"/>
                        </a:moveTo>
                        <a:cubicBezTo>
                          <a:pt x="261" y="1"/>
                          <a:pt x="0" y="261"/>
                          <a:pt x="0" y="580"/>
                        </a:cubicBezTo>
                        <a:cubicBezTo>
                          <a:pt x="0" y="901"/>
                          <a:pt x="261" y="1159"/>
                          <a:pt x="580" y="1159"/>
                        </a:cubicBezTo>
                        <a:cubicBezTo>
                          <a:pt x="901" y="1159"/>
                          <a:pt x="1159" y="901"/>
                          <a:pt x="1159" y="580"/>
                        </a:cubicBezTo>
                        <a:cubicBezTo>
                          <a:pt x="1159" y="261"/>
                          <a:pt x="901" y="1"/>
                          <a:pt x="58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4"/>
                  <p:cNvSpPr/>
                  <p:nvPr/>
                </p:nvSpPr>
                <p:spPr>
                  <a:xfrm>
                    <a:off x="2357275" y="1993500"/>
                    <a:ext cx="8125" cy="21850"/>
                  </a:xfrm>
                  <a:custGeom>
                    <a:avLst/>
                    <a:gdLst/>
                    <a:ahLst/>
                    <a:cxnLst/>
                    <a:rect l="l" t="t" r="r" b="b"/>
                    <a:pathLst>
                      <a:path w="325" h="874" extrusionOk="0">
                        <a:moveTo>
                          <a:pt x="179" y="0"/>
                        </a:moveTo>
                        <a:cubicBezTo>
                          <a:pt x="174" y="0"/>
                          <a:pt x="169" y="1"/>
                          <a:pt x="163" y="1"/>
                        </a:cubicBezTo>
                        <a:cubicBezTo>
                          <a:pt x="75" y="8"/>
                          <a:pt x="1" y="86"/>
                          <a:pt x="1" y="175"/>
                        </a:cubicBezTo>
                        <a:lnTo>
                          <a:pt x="1" y="726"/>
                        </a:lnTo>
                        <a:cubicBezTo>
                          <a:pt x="1" y="809"/>
                          <a:pt x="66" y="874"/>
                          <a:pt x="148" y="874"/>
                        </a:cubicBezTo>
                        <a:cubicBezTo>
                          <a:pt x="153" y="874"/>
                          <a:pt x="158" y="874"/>
                          <a:pt x="163" y="873"/>
                        </a:cubicBezTo>
                        <a:cubicBezTo>
                          <a:pt x="252" y="867"/>
                          <a:pt x="324" y="789"/>
                          <a:pt x="324" y="700"/>
                        </a:cubicBezTo>
                        <a:lnTo>
                          <a:pt x="324" y="149"/>
                        </a:lnTo>
                        <a:cubicBezTo>
                          <a:pt x="324" y="65"/>
                          <a:pt x="261" y="0"/>
                          <a:pt x="1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4"/>
                  <p:cNvSpPr/>
                  <p:nvPr/>
                </p:nvSpPr>
                <p:spPr>
                  <a:xfrm>
                    <a:off x="2378925" y="1991650"/>
                    <a:ext cx="8050" cy="21925"/>
                  </a:xfrm>
                  <a:custGeom>
                    <a:avLst/>
                    <a:gdLst/>
                    <a:ahLst/>
                    <a:cxnLst/>
                    <a:rect l="l" t="t" r="r" b="b"/>
                    <a:pathLst>
                      <a:path w="322" h="877" extrusionOk="0">
                        <a:moveTo>
                          <a:pt x="173" y="1"/>
                        </a:moveTo>
                        <a:cubicBezTo>
                          <a:pt x="169" y="1"/>
                          <a:pt x="165" y="1"/>
                          <a:pt x="161" y="1"/>
                        </a:cubicBezTo>
                        <a:cubicBezTo>
                          <a:pt x="72" y="10"/>
                          <a:pt x="0" y="88"/>
                          <a:pt x="0" y="177"/>
                        </a:cubicBezTo>
                        <a:lnTo>
                          <a:pt x="0" y="728"/>
                        </a:lnTo>
                        <a:cubicBezTo>
                          <a:pt x="0" y="813"/>
                          <a:pt x="66" y="876"/>
                          <a:pt x="149" y="876"/>
                        </a:cubicBezTo>
                        <a:cubicBezTo>
                          <a:pt x="153" y="876"/>
                          <a:pt x="157" y="876"/>
                          <a:pt x="161" y="876"/>
                        </a:cubicBezTo>
                        <a:cubicBezTo>
                          <a:pt x="250" y="867"/>
                          <a:pt x="321" y="789"/>
                          <a:pt x="321" y="700"/>
                        </a:cubicBezTo>
                        <a:lnTo>
                          <a:pt x="321" y="149"/>
                        </a:lnTo>
                        <a:cubicBezTo>
                          <a:pt x="321" y="64"/>
                          <a:pt x="256" y="1"/>
                          <a:pt x="17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4"/>
                  <p:cNvSpPr/>
                  <p:nvPr/>
                </p:nvSpPr>
                <p:spPr>
                  <a:xfrm>
                    <a:off x="2400500" y="1989875"/>
                    <a:ext cx="8125" cy="21850"/>
                  </a:xfrm>
                  <a:custGeom>
                    <a:avLst/>
                    <a:gdLst/>
                    <a:ahLst/>
                    <a:cxnLst/>
                    <a:rect l="l" t="t" r="r" b="b"/>
                    <a:pathLst>
                      <a:path w="325" h="874" extrusionOk="0">
                        <a:moveTo>
                          <a:pt x="177" y="0"/>
                        </a:moveTo>
                        <a:cubicBezTo>
                          <a:pt x="172" y="0"/>
                          <a:pt x="167" y="0"/>
                          <a:pt x="161" y="1"/>
                        </a:cubicBezTo>
                        <a:cubicBezTo>
                          <a:pt x="72" y="7"/>
                          <a:pt x="1" y="85"/>
                          <a:pt x="1" y="174"/>
                        </a:cubicBezTo>
                        <a:lnTo>
                          <a:pt x="1" y="725"/>
                        </a:lnTo>
                        <a:cubicBezTo>
                          <a:pt x="1" y="809"/>
                          <a:pt x="64" y="874"/>
                          <a:pt x="146" y="874"/>
                        </a:cubicBezTo>
                        <a:cubicBezTo>
                          <a:pt x="151" y="874"/>
                          <a:pt x="156" y="873"/>
                          <a:pt x="161" y="873"/>
                        </a:cubicBezTo>
                        <a:cubicBezTo>
                          <a:pt x="250" y="866"/>
                          <a:pt x="324" y="788"/>
                          <a:pt x="324" y="699"/>
                        </a:cubicBezTo>
                        <a:lnTo>
                          <a:pt x="324" y="148"/>
                        </a:lnTo>
                        <a:cubicBezTo>
                          <a:pt x="324" y="65"/>
                          <a:pt x="259" y="0"/>
                          <a:pt x="17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4"/>
                  <p:cNvSpPr/>
                  <p:nvPr/>
                </p:nvSpPr>
                <p:spPr>
                  <a:xfrm>
                    <a:off x="2422150" y="1988025"/>
                    <a:ext cx="8050" cy="21900"/>
                  </a:xfrm>
                  <a:custGeom>
                    <a:avLst/>
                    <a:gdLst/>
                    <a:ahLst/>
                    <a:cxnLst/>
                    <a:rect l="l" t="t" r="r" b="b"/>
                    <a:pathLst>
                      <a:path w="322" h="876" extrusionOk="0">
                        <a:moveTo>
                          <a:pt x="173" y="1"/>
                        </a:moveTo>
                        <a:cubicBezTo>
                          <a:pt x="169" y="1"/>
                          <a:pt x="165" y="1"/>
                          <a:pt x="161" y="1"/>
                        </a:cubicBezTo>
                        <a:cubicBezTo>
                          <a:pt x="72" y="10"/>
                          <a:pt x="0" y="88"/>
                          <a:pt x="0" y="177"/>
                        </a:cubicBezTo>
                        <a:lnTo>
                          <a:pt x="0" y="728"/>
                        </a:lnTo>
                        <a:cubicBezTo>
                          <a:pt x="0" y="813"/>
                          <a:pt x="66" y="876"/>
                          <a:pt x="149" y="876"/>
                        </a:cubicBezTo>
                        <a:cubicBezTo>
                          <a:pt x="153" y="876"/>
                          <a:pt x="157" y="876"/>
                          <a:pt x="161" y="875"/>
                        </a:cubicBezTo>
                        <a:cubicBezTo>
                          <a:pt x="250" y="867"/>
                          <a:pt x="321" y="789"/>
                          <a:pt x="321" y="700"/>
                        </a:cubicBezTo>
                        <a:lnTo>
                          <a:pt x="321" y="149"/>
                        </a:lnTo>
                        <a:cubicBezTo>
                          <a:pt x="321" y="64"/>
                          <a:pt x="256" y="1"/>
                          <a:pt x="17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4"/>
                  <p:cNvSpPr/>
                  <p:nvPr/>
                </p:nvSpPr>
                <p:spPr>
                  <a:xfrm>
                    <a:off x="2443725" y="1986225"/>
                    <a:ext cx="8050" cy="21875"/>
                  </a:xfrm>
                  <a:custGeom>
                    <a:avLst/>
                    <a:gdLst/>
                    <a:ahLst/>
                    <a:cxnLst/>
                    <a:rect l="l" t="t" r="r" b="b"/>
                    <a:pathLst>
                      <a:path w="322" h="875" extrusionOk="0">
                        <a:moveTo>
                          <a:pt x="177" y="1"/>
                        </a:moveTo>
                        <a:cubicBezTo>
                          <a:pt x="172" y="1"/>
                          <a:pt x="167" y="1"/>
                          <a:pt x="161" y="1"/>
                        </a:cubicBezTo>
                        <a:cubicBezTo>
                          <a:pt x="72" y="8"/>
                          <a:pt x="1" y="86"/>
                          <a:pt x="1" y="175"/>
                        </a:cubicBezTo>
                        <a:lnTo>
                          <a:pt x="1" y="726"/>
                        </a:lnTo>
                        <a:cubicBezTo>
                          <a:pt x="1" y="810"/>
                          <a:pt x="64" y="874"/>
                          <a:pt x="146" y="874"/>
                        </a:cubicBezTo>
                        <a:cubicBezTo>
                          <a:pt x="151" y="874"/>
                          <a:pt x="156" y="874"/>
                          <a:pt x="161" y="874"/>
                        </a:cubicBezTo>
                        <a:cubicBezTo>
                          <a:pt x="250" y="867"/>
                          <a:pt x="322" y="789"/>
                          <a:pt x="322" y="700"/>
                        </a:cubicBezTo>
                        <a:lnTo>
                          <a:pt x="322" y="149"/>
                        </a:lnTo>
                        <a:cubicBezTo>
                          <a:pt x="322" y="65"/>
                          <a:pt x="258" y="1"/>
                          <a:pt x="17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4"/>
                  <p:cNvSpPr/>
                  <p:nvPr/>
                </p:nvSpPr>
                <p:spPr>
                  <a:xfrm>
                    <a:off x="2465325" y="1984400"/>
                    <a:ext cx="8100" cy="21900"/>
                  </a:xfrm>
                  <a:custGeom>
                    <a:avLst/>
                    <a:gdLst/>
                    <a:ahLst/>
                    <a:cxnLst/>
                    <a:rect l="l" t="t" r="r" b="b"/>
                    <a:pathLst>
                      <a:path w="324" h="876" extrusionOk="0">
                        <a:moveTo>
                          <a:pt x="173" y="0"/>
                        </a:moveTo>
                        <a:cubicBezTo>
                          <a:pt x="169" y="0"/>
                          <a:pt x="165" y="0"/>
                          <a:pt x="161" y="1"/>
                        </a:cubicBezTo>
                        <a:cubicBezTo>
                          <a:pt x="72" y="9"/>
                          <a:pt x="0" y="87"/>
                          <a:pt x="0" y="176"/>
                        </a:cubicBezTo>
                        <a:lnTo>
                          <a:pt x="0" y="727"/>
                        </a:lnTo>
                        <a:cubicBezTo>
                          <a:pt x="0" y="812"/>
                          <a:pt x="65" y="875"/>
                          <a:pt x="149" y="875"/>
                        </a:cubicBezTo>
                        <a:cubicBezTo>
                          <a:pt x="153" y="875"/>
                          <a:pt x="157" y="875"/>
                          <a:pt x="161" y="875"/>
                        </a:cubicBezTo>
                        <a:cubicBezTo>
                          <a:pt x="250" y="868"/>
                          <a:pt x="323" y="788"/>
                          <a:pt x="323" y="699"/>
                        </a:cubicBezTo>
                        <a:lnTo>
                          <a:pt x="323" y="148"/>
                        </a:lnTo>
                        <a:cubicBezTo>
                          <a:pt x="323" y="63"/>
                          <a:pt x="256" y="0"/>
                          <a:pt x="17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4"/>
                  <p:cNvSpPr/>
                  <p:nvPr/>
                </p:nvSpPr>
                <p:spPr>
                  <a:xfrm>
                    <a:off x="2349100" y="547500"/>
                    <a:ext cx="30825" cy="1544250"/>
                  </a:xfrm>
                  <a:custGeom>
                    <a:avLst/>
                    <a:gdLst/>
                    <a:ahLst/>
                    <a:cxnLst/>
                    <a:rect l="l" t="t" r="r" b="b"/>
                    <a:pathLst>
                      <a:path w="1233" h="61770" extrusionOk="0">
                        <a:moveTo>
                          <a:pt x="154" y="1"/>
                        </a:moveTo>
                        <a:lnTo>
                          <a:pt x="0" y="31"/>
                        </a:lnTo>
                        <a:lnTo>
                          <a:pt x="1076" y="5368"/>
                        </a:lnTo>
                        <a:lnTo>
                          <a:pt x="354" y="61768"/>
                        </a:lnTo>
                        <a:lnTo>
                          <a:pt x="510" y="61770"/>
                        </a:lnTo>
                        <a:lnTo>
                          <a:pt x="1232" y="5353"/>
                        </a:lnTo>
                        <a:lnTo>
                          <a:pt x="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4"/>
                  <p:cNvSpPr/>
                  <p:nvPr/>
                </p:nvSpPr>
                <p:spPr>
                  <a:xfrm>
                    <a:off x="2365750" y="485525"/>
                    <a:ext cx="29350" cy="1607800"/>
                  </a:xfrm>
                  <a:custGeom>
                    <a:avLst/>
                    <a:gdLst/>
                    <a:ahLst/>
                    <a:cxnLst/>
                    <a:rect l="l" t="t" r="r" b="b"/>
                    <a:pathLst>
                      <a:path w="1174" h="64312" extrusionOk="0">
                        <a:moveTo>
                          <a:pt x="141" y="0"/>
                        </a:moveTo>
                        <a:lnTo>
                          <a:pt x="0" y="20"/>
                        </a:lnTo>
                        <a:lnTo>
                          <a:pt x="1033" y="7847"/>
                        </a:lnTo>
                        <a:lnTo>
                          <a:pt x="610" y="64312"/>
                        </a:lnTo>
                        <a:lnTo>
                          <a:pt x="751" y="64312"/>
                        </a:lnTo>
                        <a:lnTo>
                          <a:pt x="1174" y="7838"/>
                        </a:lnTo>
                        <a:lnTo>
                          <a:pt x="1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4"/>
                  <p:cNvSpPr/>
                  <p:nvPr/>
                </p:nvSpPr>
                <p:spPr>
                  <a:xfrm>
                    <a:off x="2385600" y="421675"/>
                    <a:ext cx="24700" cy="1670850"/>
                  </a:xfrm>
                  <a:custGeom>
                    <a:avLst/>
                    <a:gdLst/>
                    <a:ahLst/>
                    <a:cxnLst/>
                    <a:rect l="l" t="t" r="r" b="b"/>
                    <a:pathLst>
                      <a:path w="988" h="66834" extrusionOk="0">
                        <a:moveTo>
                          <a:pt x="126" y="1"/>
                        </a:moveTo>
                        <a:lnTo>
                          <a:pt x="0" y="12"/>
                        </a:lnTo>
                        <a:lnTo>
                          <a:pt x="861" y="10401"/>
                        </a:lnTo>
                        <a:lnTo>
                          <a:pt x="666" y="66833"/>
                        </a:lnTo>
                        <a:lnTo>
                          <a:pt x="792" y="66833"/>
                        </a:lnTo>
                        <a:lnTo>
                          <a:pt x="987" y="10397"/>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4"/>
                  <p:cNvSpPr/>
                  <p:nvPr/>
                </p:nvSpPr>
                <p:spPr>
                  <a:xfrm>
                    <a:off x="2422850" y="421475"/>
                    <a:ext cx="22750" cy="1670600"/>
                  </a:xfrm>
                  <a:custGeom>
                    <a:avLst/>
                    <a:gdLst/>
                    <a:ahLst/>
                    <a:cxnLst/>
                    <a:rect l="l" t="t" r="r" b="b"/>
                    <a:pathLst>
                      <a:path w="910" h="66824" extrusionOk="0">
                        <a:moveTo>
                          <a:pt x="816" y="0"/>
                        </a:moveTo>
                        <a:lnTo>
                          <a:pt x="1" y="10409"/>
                        </a:lnTo>
                        <a:lnTo>
                          <a:pt x="94" y="66824"/>
                        </a:lnTo>
                        <a:lnTo>
                          <a:pt x="187" y="66824"/>
                        </a:lnTo>
                        <a:lnTo>
                          <a:pt x="96" y="10413"/>
                        </a:lnTo>
                        <a:lnTo>
                          <a:pt x="910" y="7"/>
                        </a:lnTo>
                        <a:lnTo>
                          <a:pt x="8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4"/>
                  <p:cNvSpPr/>
                  <p:nvPr/>
                </p:nvSpPr>
                <p:spPr>
                  <a:xfrm>
                    <a:off x="2438200" y="485625"/>
                    <a:ext cx="26925" cy="1606900"/>
                  </a:xfrm>
                  <a:custGeom>
                    <a:avLst/>
                    <a:gdLst/>
                    <a:ahLst/>
                    <a:cxnLst/>
                    <a:rect l="l" t="t" r="r" b="b"/>
                    <a:pathLst>
                      <a:path w="1077" h="64276" extrusionOk="0">
                        <a:moveTo>
                          <a:pt x="983" y="1"/>
                        </a:moveTo>
                        <a:lnTo>
                          <a:pt x="1" y="7843"/>
                        </a:lnTo>
                        <a:lnTo>
                          <a:pt x="384" y="64275"/>
                        </a:lnTo>
                        <a:lnTo>
                          <a:pt x="480" y="64275"/>
                        </a:lnTo>
                        <a:lnTo>
                          <a:pt x="96" y="7849"/>
                        </a:lnTo>
                        <a:lnTo>
                          <a:pt x="1077" y="11"/>
                        </a:lnTo>
                        <a:lnTo>
                          <a:pt x="9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4"/>
                  <p:cNvSpPr/>
                  <p:nvPr/>
                </p:nvSpPr>
                <p:spPr>
                  <a:xfrm>
                    <a:off x="2453600" y="547675"/>
                    <a:ext cx="28225" cy="1544400"/>
                  </a:xfrm>
                  <a:custGeom>
                    <a:avLst/>
                    <a:gdLst/>
                    <a:ahLst/>
                    <a:cxnLst/>
                    <a:rect l="l" t="t" r="r" b="b"/>
                    <a:pathLst>
                      <a:path w="1129" h="61776" extrusionOk="0">
                        <a:moveTo>
                          <a:pt x="1035" y="0"/>
                        </a:moveTo>
                        <a:lnTo>
                          <a:pt x="1" y="5361"/>
                        </a:lnTo>
                        <a:lnTo>
                          <a:pt x="651" y="61776"/>
                        </a:lnTo>
                        <a:lnTo>
                          <a:pt x="745" y="61776"/>
                        </a:lnTo>
                        <a:lnTo>
                          <a:pt x="94" y="5370"/>
                        </a:lnTo>
                        <a:lnTo>
                          <a:pt x="1129" y="18"/>
                        </a:lnTo>
                        <a:lnTo>
                          <a:pt x="10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4"/>
                  <p:cNvSpPr/>
                  <p:nvPr/>
                </p:nvSpPr>
                <p:spPr>
                  <a:xfrm>
                    <a:off x="2290900" y="2085075"/>
                    <a:ext cx="231175" cy="43575"/>
                  </a:xfrm>
                  <a:custGeom>
                    <a:avLst/>
                    <a:gdLst/>
                    <a:ahLst/>
                    <a:cxnLst/>
                    <a:rect l="l" t="t" r="r" b="b"/>
                    <a:pathLst>
                      <a:path w="9247" h="1743" extrusionOk="0">
                        <a:moveTo>
                          <a:pt x="873" y="0"/>
                        </a:moveTo>
                        <a:cubicBezTo>
                          <a:pt x="391" y="0"/>
                          <a:pt x="0" y="391"/>
                          <a:pt x="0" y="872"/>
                        </a:cubicBezTo>
                        <a:cubicBezTo>
                          <a:pt x="0" y="1352"/>
                          <a:pt x="391" y="1742"/>
                          <a:pt x="873" y="1742"/>
                        </a:cubicBezTo>
                        <a:lnTo>
                          <a:pt x="8376" y="1742"/>
                        </a:lnTo>
                        <a:cubicBezTo>
                          <a:pt x="8856" y="1742"/>
                          <a:pt x="9246" y="1352"/>
                          <a:pt x="9246" y="872"/>
                        </a:cubicBezTo>
                        <a:cubicBezTo>
                          <a:pt x="9246" y="391"/>
                          <a:pt x="8856" y="0"/>
                          <a:pt x="8376" y="0"/>
                        </a:cubicBezTo>
                        <a:close/>
                      </a:path>
                    </a:pathLst>
                  </a:custGeom>
                  <a:solidFill>
                    <a:srgbClr val="A1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4"/>
                  <p:cNvSpPr/>
                  <p:nvPr/>
                </p:nvSpPr>
                <p:spPr>
                  <a:xfrm>
                    <a:off x="2295300" y="2096125"/>
                    <a:ext cx="20250" cy="24275"/>
                  </a:xfrm>
                  <a:custGeom>
                    <a:avLst/>
                    <a:gdLst/>
                    <a:ahLst/>
                    <a:cxnLst/>
                    <a:rect l="l" t="t" r="r" b="b"/>
                    <a:pathLst>
                      <a:path w="810" h="971" extrusionOk="0">
                        <a:moveTo>
                          <a:pt x="291" y="1"/>
                        </a:moveTo>
                        <a:cubicBezTo>
                          <a:pt x="243" y="37"/>
                          <a:pt x="198" y="81"/>
                          <a:pt x="163" y="135"/>
                        </a:cubicBezTo>
                        <a:cubicBezTo>
                          <a:pt x="0" y="387"/>
                          <a:pt x="74" y="723"/>
                          <a:pt x="326" y="886"/>
                        </a:cubicBezTo>
                        <a:cubicBezTo>
                          <a:pt x="416" y="943"/>
                          <a:pt x="516" y="971"/>
                          <a:pt x="616" y="971"/>
                        </a:cubicBezTo>
                        <a:cubicBezTo>
                          <a:pt x="682" y="971"/>
                          <a:pt x="747" y="959"/>
                          <a:pt x="809" y="936"/>
                        </a:cubicBezTo>
                        <a:lnTo>
                          <a:pt x="291"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4"/>
                  <p:cNvSpPr/>
                  <p:nvPr/>
                </p:nvSpPr>
                <p:spPr>
                  <a:xfrm>
                    <a:off x="2306025" y="2093325"/>
                    <a:ext cx="20250" cy="24300"/>
                  </a:xfrm>
                  <a:custGeom>
                    <a:avLst/>
                    <a:gdLst/>
                    <a:ahLst/>
                    <a:cxnLst/>
                    <a:rect l="l" t="t" r="r" b="b"/>
                    <a:pathLst>
                      <a:path w="810" h="972" extrusionOk="0">
                        <a:moveTo>
                          <a:pt x="194" y="0"/>
                        </a:moveTo>
                        <a:cubicBezTo>
                          <a:pt x="128" y="0"/>
                          <a:pt x="63" y="12"/>
                          <a:pt x="1" y="35"/>
                        </a:cubicBezTo>
                        <a:lnTo>
                          <a:pt x="519" y="972"/>
                        </a:lnTo>
                        <a:cubicBezTo>
                          <a:pt x="567" y="935"/>
                          <a:pt x="610" y="891"/>
                          <a:pt x="647" y="837"/>
                        </a:cubicBezTo>
                        <a:cubicBezTo>
                          <a:pt x="810" y="586"/>
                          <a:pt x="736" y="249"/>
                          <a:pt x="484" y="87"/>
                        </a:cubicBezTo>
                        <a:cubicBezTo>
                          <a:pt x="394" y="28"/>
                          <a:pt x="294" y="0"/>
                          <a:pt x="194"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4"/>
                  <p:cNvSpPr/>
                  <p:nvPr/>
                </p:nvSpPr>
                <p:spPr>
                  <a:xfrm>
                    <a:off x="2494125" y="2093275"/>
                    <a:ext cx="22900" cy="22025"/>
                  </a:xfrm>
                  <a:custGeom>
                    <a:avLst/>
                    <a:gdLst/>
                    <a:ahLst/>
                    <a:cxnLst/>
                    <a:rect l="l" t="t" r="r" b="b"/>
                    <a:pathLst>
                      <a:path w="916" h="881" extrusionOk="0">
                        <a:moveTo>
                          <a:pt x="308" y="1"/>
                        </a:moveTo>
                        <a:cubicBezTo>
                          <a:pt x="197" y="1"/>
                          <a:pt x="90" y="36"/>
                          <a:pt x="0" y="97"/>
                        </a:cubicBezTo>
                        <a:lnTo>
                          <a:pt x="729" y="880"/>
                        </a:lnTo>
                        <a:cubicBezTo>
                          <a:pt x="766" y="833"/>
                          <a:pt x="798" y="781"/>
                          <a:pt x="818" y="720"/>
                        </a:cubicBezTo>
                        <a:cubicBezTo>
                          <a:pt x="916" y="436"/>
                          <a:pt x="766" y="128"/>
                          <a:pt x="482" y="30"/>
                        </a:cubicBezTo>
                        <a:cubicBezTo>
                          <a:pt x="424" y="10"/>
                          <a:pt x="366" y="1"/>
                          <a:pt x="30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4"/>
                  <p:cNvSpPr/>
                  <p:nvPr/>
                </p:nvSpPr>
                <p:spPr>
                  <a:xfrm>
                    <a:off x="2486475" y="2098400"/>
                    <a:ext cx="22950" cy="22025"/>
                  </a:xfrm>
                  <a:custGeom>
                    <a:avLst/>
                    <a:gdLst/>
                    <a:ahLst/>
                    <a:cxnLst/>
                    <a:rect l="l" t="t" r="r" b="b"/>
                    <a:pathLst>
                      <a:path w="918" h="881" extrusionOk="0">
                        <a:moveTo>
                          <a:pt x="189" y="1"/>
                        </a:moveTo>
                        <a:cubicBezTo>
                          <a:pt x="150" y="48"/>
                          <a:pt x="117" y="103"/>
                          <a:pt x="98" y="163"/>
                        </a:cubicBezTo>
                        <a:cubicBezTo>
                          <a:pt x="0" y="445"/>
                          <a:pt x="152" y="756"/>
                          <a:pt x="434" y="851"/>
                        </a:cubicBezTo>
                        <a:cubicBezTo>
                          <a:pt x="493" y="871"/>
                          <a:pt x="552" y="881"/>
                          <a:pt x="610" y="881"/>
                        </a:cubicBezTo>
                        <a:cubicBezTo>
                          <a:pt x="720" y="881"/>
                          <a:pt x="826" y="847"/>
                          <a:pt x="917" y="785"/>
                        </a:cubicBezTo>
                        <a:lnTo>
                          <a:pt x="917" y="785"/>
                        </a:lnTo>
                        <a:lnTo>
                          <a:pt x="918" y="786"/>
                        </a:lnTo>
                        <a:lnTo>
                          <a:pt x="918" y="784"/>
                        </a:lnTo>
                        <a:cubicBezTo>
                          <a:pt x="918" y="784"/>
                          <a:pt x="917" y="784"/>
                          <a:pt x="917" y="785"/>
                        </a:cubicBezTo>
                        <a:lnTo>
                          <a:pt x="917" y="785"/>
                        </a:lnTo>
                        <a:lnTo>
                          <a:pt x="189"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4"/>
                  <p:cNvSpPr/>
                  <p:nvPr/>
                </p:nvSpPr>
                <p:spPr>
                  <a:xfrm>
                    <a:off x="2380225" y="414575"/>
                    <a:ext cx="13900" cy="13975"/>
                  </a:xfrm>
                  <a:custGeom>
                    <a:avLst/>
                    <a:gdLst/>
                    <a:ahLst/>
                    <a:cxnLst/>
                    <a:rect l="l" t="t" r="r" b="b"/>
                    <a:pathLst>
                      <a:path w="556" h="559" extrusionOk="0">
                        <a:moveTo>
                          <a:pt x="278" y="1"/>
                        </a:moveTo>
                        <a:cubicBezTo>
                          <a:pt x="124" y="1"/>
                          <a:pt x="0" y="124"/>
                          <a:pt x="0" y="278"/>
                        </a:cubicBezTo>
                        <a:cubicBezTo>
                          <a:pt x="0" y="432"/>
                          <a:pt x="124" y="558"/>
                          <a:pt x="278" y="558"/>
                        </a:cubicBezTo>
                        <a:cubicBezTo>
                          <a:pt x="432" y="558"/>
                          <a:pt x="556" y="432"/>
                          <a:pt x="556" y="278"/>
                        </a:cubicBezTo>
                        <a:cubicBezTo>
                          <a:pt x="556" y="124"/>
                          <a:pt x="432" y="1"/>
                          <a:pt x="27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4"/>
                  <p:cNvSpPr/>
                  <p:nvPr/>
                </p:nvSpPr>
                <p:spPr>
                  <a:xfrm>
                    <a:off x="2360525" y="478800"/>
                    <a:ext cx="13975" cy="13950"/>
                  </a:xfrm>
                  <a:custGeom>
                    <a:avLst/>
                    <a:gdLst/>
                    <a:ahLst/>
                    <a:cxnLst/>
                    <a:rect l="l" t="t" r="r" b="b"/>
                    <a:pathLst>
                      <a:path w="559" h="558" extrusionOk="0">
                        <a:moveTo>
                          <a:pt x="279" y="0"/>
                        </a:moveTo>
                        <a:cubicBezTo>
                          <a:pt x="125" y="0"/>
                          <a:pt x="1" y="124"/>
                          <a:pt x="1" y="278"/>
                        </a:cubicBezTo>
                        <a:cubicBezTo>
                          <a:pt x="1" y="432"/>
                          <a:pt x="125" y="558"/>
                          <a:pt x="279" y="558"/>
                        </a:cubicBezTo>
                        <a:cubicBezTo>
                          <a:pt x="433" y="558"/>
                          <a:pt x="558" y="432"/>
                          <a:pt x="558" y="278"/>
                        </a:cubicBezTo>
                        <a:cubicBezTo>
                          <a:pt x="558" y="124"/>
                          <a:pt x="433" y="0"/>
                          <a:pt x="2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4"/>
                  <p:cNvSpPr/>
                  <p:nvPr/>
                </p:nvSpPr>
                <p:spPr>
                  <a:xfrm>
                    <a:off x="2344000" y="540950"/>
                    <a:ext cx="13900" cy="13900"/>
                  </a:xfrm>
                  <a:custGeom>
                    <a:avLst/>
                    <a:gdLst/>
                    <a:ahLst/>
                    <a:cxnLst/>
                    <a:rect l="l" t="t" r="r" b="b"/>
                    <a:pathLst>
                      <a:path w="556" h="556" extrusionOk="0">
                        <a:moveTo>
                          <a:pt x="278" y="0"/>
                        </a:moveTo>
                        <a:cubicBezTo>
                          <a:pt x="124" y="0"/>
                          <a:pt x="0" y="124"/>
                          <a:pt x="0" y="278"/>
                        </a:cubicBezTo>
                        <a:cubicBezTo>
                          <a:pt x="0" y="432"/>
                          <a:pt x="124" y="556"/>
                          <a:pt x="278" y="556"/>
                        </a:cubicBezTo>
                        <a:cubicBezTo>
                          <a:pt x="432" y="556"/>
                          <a:pt x="556" y="432"/>
                          <a:pt x="556" y="278"/>
                        </a:cubicBezTo>
                        <a:cubicBezTo>
                          <a:pt x="556" y="124"/>
                          <a:pt x="432" y="0"/>
                          <a:pt x="27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4"/>
                  <p:cNvSpPr/>
                  <p:nvPr/>
                </p:nvSpPr>
                <p:spPr>
                  <a:xfrm>
                    <a:off x="2437325" y="414575"/>
                    <a:ext cx="13925" cy="13975"/>
                  </a:xfrm>
                  <a:custGeom>
                    <a:avLst/>
                    <a:gdLst/>
                    <a:ahLst/>
                    <a:cxnLst/>
                    <a:rect l="l" t="t" r="r" b="b"/>
                    <a:pathLst>
                      <a:path w="557" h="559" extrusionOk="0">
                        <a:moveTo>
                          <a:pt x="278" y="1"/>
                        </a:moveTo>
                        <a:cubicBezTo>
                          <a:pt x="124" y="1"/>
                          <a:pt x="1" y="124"/>
                          <a:pt x="1" y="278"/>
                        </a:cubicBezTo>
                        <a:cubicBezTo>
                          <a:pt x="1" y="432"/>
                          <a:pt x="124" y="558"/>
                          <a:pt x="278" y="558"/>
                        </a:cubicBezTo>
                        <a:cubicBezTo>
                          <a:pt x="433" y="558"/>
                          <a:pt x="556" y="432"/>
                          <a:pt x="556" y="278"/>
                        </a:cubicBezTo>
                        <a:cubicBezTo>
                          <a:pt x="556" y="124"/>
                          <a:pt x="433" y="1"/>
                          <a:pt x="27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4"/>
                  <p:cNvSpPr/>
                  <p:nvPr/>
                </p:nvSpPr>
                <p:spPr>
                  <a:xfrm>
                    <a:off x="2457025" y="478800"/>
                    <a:ext cx="13900" cy="13950"/>
                  </a:xfrm>
                  <a:custGeom>
                    <a:avLst/>
                    <a:gdLst/>
                    <a:ahLst/>
                    <a:cxnLst/>
                    <a:rect l="l" t="t" r="r" b="b"/>
                    <a:pathLst>
                      <a:path w="556" h="558" extrusionOk="0">
                        <a:moveTo>
                          <a:pt x="278" y="0"/>
                        </a:moveTo>
                        <a:cubicBezTo>
                          <a:pt x="124" y="0"/>
                          <a:pt x="0" y="124"/>
                          <a:pt x="0" y="278"/>
                        </a:cubicBezTo>
                        <a:cubicBezTo>
                          <a:pt x="0" y="432"/>
                          <a:pt x="124" y="558"/>
                          <a:pt x="278" y="558"/>
                        </a:cubicBezTo>
                        <a:cubicBezTo>
                          <a:pt x="432" y="558"/>
                          <a:pt x="556" y="432"/>
                          <a:pt x="556" y="278"/>
                        </a:cubicBezTo>
                        <a:cubicBezTo>
                          <a:pt x="556" y="124"/>
                          <a:pt x="432" y="0"/>
                          <a:pt x="27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4"/>
                  <p:cNvSpPr/>
                  <p:nvPr/>
                </p:nvSpPr>
                <p:spPr>
                  <a:xfrm>
                    <a:off x="2473550" y="540950"/>
                    <a:ext cx="13975" cy="13900"/>
                  </a:xfrm>
                  <a:custGeom>
                    <a:avLst/>
                    <a:gdLst/>
                    <a:ahLst/>
                    <a:cxnLst/>
                    <a:rect l="l" t="t" r="r" b="b"/>
                    <a:pathLst>
                      <a:path w="559" h="556" extrusionOk="0">
                        <a:moveTo>
                          <a:pt x="279" y="0"/>
                        </a:moveTo>
                        <a:cubicBezTo>
                          <a:pt x="125" y="0"/>
                          <a:pt x="1" y="124"/>
                          <a:pt x="1" y="278"/>
                        </a:cubicBezTo>
                        <a:cubicBezTo>
                          <a:pt x="1" y="432"/>
                          <a:pt x="125" y="556"/>
                          <a:pt x="279" y="556"/>
                        </a:cubicBezTo>
                        <a:cubicBezTo>
                          <a:pt x="433" y="556"/>
                          <a:pt x="558" y="432"/>
                          <a:pt x="558" y="278"/>
                        </a:cubicBezTo>
                        <a:cubicBezTo>
                          <a:pt x="558" y="124"/>
                          <a:pt x="433" y="0"/>
                          <a:pt x="279"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44"/>
                <p:cNvSpPr/>
                <p:nvPr/>
              </p:nvSpPr>
              <p:spPr>
                <a:xfrm>
                  <a:off x="7602822" y="3153866"/>
                  <a:ext cx="303759" cy="248318"/>
                </a:xfrm>
                <a:custGeom>
                  <a:avLst/>
                  <a:gdLst/>
                  <a:ahLst/>
                  <a:cxnLst/>
                  <a:rect l="l" t="t" r="r" b="b"/>
                  <a:pathLst>
                    <a:path w="20809" h="17011" extrusionOk="0">
                      <a:moveTo>
                        <a:pt x="0" y="1"/>
                      </a:moveTo>
                      <a:lnTo>
                        <a:pt x="8777" y="8340"/>
                      </a:lnTo>
                      <a:lnTo>
                        <a:pt x="5508" y="8954"/>
                      </a:lnTo>
                      <a:lnTo>
                        <a:pt x="20809" y="17011"/>
                      </a:lnTo>
                      <a:lnTo>
                        <a:pt x="10949" y="9685"/>
                      </a:lnTo>
                      <a:lnTo>
                        <a:pt x="14704" y="888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4"/>
                <p:cNvSpPr/>
                <p:nvPr/>
              </p:nvSpPr>
              <p:spPr>
                <a:xfrm rot="-1078132" flipH="1">
                  <a:off x="8277426" y="2847506"/>
                  <a:ext cx="585175" cy="411204"/>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44"/>
              <p:cNvSpPr/>
              <p:nvPr/>
            </p:nvSpPr>
            <p:spPr>
              <a:xfrm rot="-1319635" flipH="1">
                <a:off x="7626739" y="2732019"/>
                <a:ext cx="399641" cy="326699"/>
              </a:xfrm>
              <a:custGeom>
                <a:avLst/>
                <a:gdLst/>
                <a:ahLst/>
                <a:cxnLst/>
                <a:rect l="l" t="t" r="r" b="b"/>
                <a:pathLst>
                  <a:path w="20809" h="17011" extrusionOk="0">
                    <a:moveTo>
                      <a:pt x="0" y="1"/>
                    </a:moveTo>
                    <a:lnTo>
                      <a:pt x="8777" y="8340"/>
                    </a:lnTo>
                    <a:lnTo>
                      <a:pt x="5508" y="8954"/>
                    </a:lnTo>
                    <a:lnTo>
                      <a:pt x="20809" y="17011"/>
                    </a:lnTo>
                    <a:lnTo>
                      <a:pt x="10949" y="9685"/>
                    </a:lnTo>
                    <a:lnTo>
                      <a:pt x="14704" y="888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4"/>
              <p:cNvSpPr/>
              <p:nvPr/>
            </p:nvSpPr>
            <p:spPr>
              <a:xfrm rot="4567163" flipH="1">
                <a:off x="5917069" y="2498554"/>
                <a:ext cx="769888" cy="541003"/>
              </a:xfrm>
              <a:custGeom>
                <a:avLst/>
                <a:gdLst/>
                <a:ahLst/>
                <a:cxnLst/>
                <a:rect l="l" t="t" r="r" b="b"/>
                <a:pathLst>
                  <a:path w="14134" h="9932" extrusionOk="0">
                    <a:moveTo>
                      <a:pt x="0" y="0"/>
                    </a:moveTo>
                    <a:lnTo>
                      <a:pt x="6016" y="4938"/>
                    </a:lnTo>
                    <a:lnTo>
                      <a:pt x="3949" y="5482"/>
                    </a:lnTo>
                    <a:lnTo>
                      <a:pt x="14134" y="9931"/>
                    </a:lnTo>
                    <a:lnTo>
                      <a:pt x="7472" y="5697"/>
                    </a:lnTo>
                    <a:lnTo>
                      <a:pt x="9841" y="501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44"/>
            <p:cNvSpPr/>
            <p:nvPr/>
          </p:nvSpPr>
          <p:spPr>
            <a:xfrm flipH="1">
              <a:off x="5483206" y="3417856"/>
              <a:ext cx="950565" cy="835776"/>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4"/>
            <p:cNvSpPr/>
            <p:nvPr/>
          </p:nvSpPr>
          <p:spPr>
            <a:xfrm>
              <a:off x="7592581" y="3417856"/>
              <a:ext cx="950565" cy="835776"/>
            </a:xfrm>
            <a:custGeom>
              <a:avLst/>
              <a:gdLst/>
              <a:ahLst/>
              <a:cxnLst/>
              <a:rect l="l" t="t" r="r" b="b"/>
              <a:pathLst>
                <a:path w="37041" h="32568" extrusionOk="0">
                  <a:moveTo>
                    <a:pt x="37041" y="1"/>
                  </a:moveTo>
                  <a:cubicBezTo>
                    <a:pt x="35581" y="350"/>
                    <a:pt x="34440" y="1747"/>
                    <a:pt x="34390" y="3248"/>
                  </a:cubicBezTo>
                  <a:cubicBezTo>
                    <a:pt x="34360" y="4153"/>
                    <a:pt x="34687" y="5047"/>
                    <a:pt x="34620" y="5951"/>
                  </a:cubicBezTo>
                  <a:cubicBezTo>
                    <a:pt x="34553" y="6849"/>
                    <a:pt x="34101" y="7680"/>
                    <a:pt x="33533" y="8377"/>
                  </a:cubicBezTo>
                  <a:cubicBezTo>
                    <a:pt x="33030" y="8997"/>
                    <a:pt x="32383" y="9559"/>
                    <a:pt x="31598" y="9709"/>
                  </a:cubicBezTo>
                  <a:cubicBezTo>
                    <a:pt x="31436" y="9739"/>
                    <a:pt x="31271" y="9752"/>
                    <a:pt x="31105" y="9752"/>
                  </a:cubicBezTo>
                  <a:cubicBezTo>
                    <a:pt x="30308" y="9752"/>
                    <a:pt x="29478" y="9458"/>
                    <a:pt x="28711" y="9458"/>
                  </a:cubicBezTo>
                  <a:cubicBezTo>
                    <a:pt x="28366" y="9458"/>
                    <a:pt x="28034" y="9518"/>
                    <a:pt x="27723" y="9689"/>
                  </a:cubicBezTo>
                  <a:cubicBezTo>
                    <a:pt x="27073" y="10047"/>
                    <a:pt x="26745" y="10802"/>
                    <a:pt x="26617" y="11533"/>
                  </a:cubicBezTo>
                  <a:cubicBezTo>
                    <a:pt x="26450" y="12494"/>
                    <a:pt x="26561" y="13501"/>
                    <a:pt x="26927" y="14405"/>
                  </a:cubicBezTo>
                  <a:cubicBezTo>
                    <a:pt x="27389" y="15533"/>
                    <a:pt x="28248" y="16520"/>
                    <a:pt x="28409" y="17729"/>
                  </a:cubicBezTo>
                  <a:cubicBezTo>
                    <a:pt x="28576" y="19002"/>
                    <a:pt x="27834" y="20343"/>
                    <a:pt x="26667" y="20874"/>
                  </a:cubicBezTo>
                  <a:cubicBezTo>
                    <a:pt x="26287" y="21047"/>
                    <a:pt x="25872" y="21130"/>
                    <a:pt x="25457" y="21130"/>
                  </a:cubicBezTo>
                  <a:cubicBezTo>
                    <a:pt x="24592" y="21130"/>
                    <a:pt x="23723" y="20773"/>
                    <a:pt x="23150" y="20124"/>
                  </a:cubicBezTo>
                  <a:cubicBezTo>
                    <a:pt x="22777" y="19701"/>
                    <a:pt x="22521" y="19171"/>
                    <a:pt x="22089" y="18809"/>
                  </a:cubicBezTo>
                  <a:cubicBezTo>
                    <a:pt x="21899" y="18649"/>
                    <a:pt x="21675" y="18532"/>
                    <a:pt x="21437" y="18456"/>
                  </a:cubicBezTo>
                  <a:cubicBezTo>
                    <a:pt x="21139" y="18115"/>
                    <a:pt x="20734" y="17868"/>
                    <a:pt x="20287" y="17861"/>
                  </a:cubicBezTo>
                  <a:cubicBezTo>
                    <a:pt x="20281" y="17861"/>
                    <a:pt x="20276" y="17861"/>
                    <a:pt x="20271" y="17861"/>
                  </a:cubicBezTo>
                  <a:cubicBezTo>
                    <a:pt x="19750" y="17861"/>
                    <a:pt x="19270" y="18174"/>
                    <a:pt x="18751" y="18217"/>
                  </a:cubicBezTo>
                  <a:cubicBezTo>
                    <a:pt x="18717" y="18220"/>
                    <a:pt x="18684" y="18221"/>
                    <a:pt x="18651" y="18221"/>
                  </a:cubicBezTo>
                  <a:cubicBezTo>
                    <a:pt x="17971" y="18221"/>
                    <a:pt x="17295" y="17643"/>
                    <a:pt x="17343" y="16965"/>
                  </a:cubicBezTo>
                  <a:cubicBezTo>
                    <a:pt x="17397" y="16202"/>
                    <a:pt x="18234" y="15733"/>
                    <a:pt x="18994" y="15648"/>
                  </a:cubicBezTo>
                  <a:cubicBezTo>
                    <a:pt x="19202" y="15625"/>
                    <a:pt x="19412" y="15620"/>
                    <a:pt x="19623" y="15620"/>
                  </a:cubicBezTo>
                  <a:cubicBezTo>
                    <a:pt x="19819" y="15620"/>
                    <a:pt x="20015" y="15624"/>
                    <a:pt x="20210" y="15624"/>
                  </a:cubicBezTo>
                  <a:cubicBezTo>
                    <a:pt x="20572" y="15624"/>
                    <a:pt x="20931" y="15608"/>
                    <a:pt x="21278" y="15514"/>
                  </a:cubicBezTo>
                  <a:cubicBezTo>
                    <a:pt x="22191" y="15267"/>
                    <a:pt x="22905" y="14494"/>
                    <a:pt x="23239" y="13609"/>
                  </a:cubicBezTo>
                  <a:cubicBezTo>
                    <a:pt x="23573" y="12724"/>
                    <a:pt x="23565" y="11739"/>
                    <a:pt x="23387" y="10808"/>
                  </a:cubicBezTo>
                  <a:cubicBezTo>
                    <a:pt x="23218" y="9932"/>
                    <a:pt x="22936" y="8912"/>
                    <a:pt x="23510" y="8227"/>
                  </a:cubicBezTo>
                  <a:cubicBezTo>
                    <a:pt x="23918" y="7739"/>
                    <a:pt x="24598" y="7636"/>
                    <a:pt x="25252" y="7636"/>
                  </a:cubicBezTo>
                  <a:cubicBezTo>
                    <a:pt x="25360" y="7636"/>
                    <a:pt x="25467" y="7639"/>
                    <a:pt x="25571" y="7643"/>
                  </a:cubicBezTo>
                  <a:cubicBezTo>
                    <a:pt x="25760" y="7651"/>
                    <a:pt x="25953" y="7659"/>
                    <a:pt x="26146" y="7659"/>
                  </a:cubicBezTo>
                  <a:cubicBezTo>
                    <a:pt x="26713" y="7659"/>
                    <a:pt x="27277" y="7589"/>
                    <a:pt x="27700" y="7233"/>
                  </a:cubicBezTo>
                  <a:cubicBezTo>
                    <a:pt x="28283" y="6743"/>
                    <a:pt x="28372" y="5893"/>
                    <a:pt x="28719" y="5214"/>
                  </a:cubicBezTo>
                  <a:cubicBezTo>
                    <a:pt x="29136" y="4400"/>
                    <a:pt x="29930" y="3676"/>
                    <a:pt x="30839" y="3569"/>
                  </a:cubicBezTo>
                  <a:lnTo>
                    <a:pt x="30839" y="3569"/>
                  </a:lnTo>
                  <a:cubicBezTo>
                    <a:pt x="29925" y="3639"/>
                    <a:pt x="28953" y="3938"/>
                    <a:pt x="28431" y="4691"/>
                  </a:cubicBezTo>
                  <a:cubicBezTo>
                    <a:pt x="28112" y="5149"/>
                    <a:pt x="27990" y="5736"/>
                    <a:pt x="27606" y="6142"/>
                  </a:cubicBezTo>
                  <a:cubicBezTo>
                    <a:pt x="27206" y="6568"/>
                    <a:pt x="26632" y="6697"/>
                    <a:pt x="26032" y="6697"/>
                  </a:cubicBezTo>
                  <a:cubicBezTo>
                    <a:pt x="25670" y="6697"/>
                    <a:pt x="25299" y="6650"/>
                    <a:pt x="24951" y="6593"/>
                  </a:cubicBezTo>
                  <a:cubicBezTo>
                    <a:pt x="24562" y="6531"/>
                    <a:pt x="24148" y="6473"/>
                    <a:pt x="23747" y="6473"/>
                  </a:cubicBezTo>
                  <a:cubicBezTo>
                    <a:pt x="23193" y="6473"/>
                    <a:pt x="22665" y="6584"/>
                    <a:pt x="22265" y="6951"/>
                  </a:cubicBezTo>
                  <a:cubicBezTo>
                    <a:pt x="21925" y="7266"/>
                    <a:pt x="21742" y="7719"/>
                    <a:pt x="21656" y="8175"/>
                  </a:cubicBezTo>
                  <a:cubicBezTo>
                    <a:pt x="21478" y="9116"/>
                    <a:pt x="21669" y="10084"/>
                    <a:pt x="21753" y="11038"/>
                  </a:cubicBezTo>
                  <a:cubicBezTo>
                    <a:pt x="21836" y="11995"/>
                    <a:pt x="21790" y="13030"/>
                    <a:pt x="21222" y="13802"/>
                  </a:cubicBezTo>
                  <a:cubicBezTo>
                    <a:pt x="20784" y="14396"/>
                    <a:pt x="20052" y="14760"/>
                    <a:pt x="19317" y="14760"/>
                  </a:cubicBezTo>
                  <a:cubicBezTo>
                    <a:pt x="19257" y="14760"/>
                    <a:pt x="19197" y="14757"/>
                    <a:pt x="19137" y="14752"/>
                  </a:cubicBezTo>
                  <a:cubicBezTo>
                    <a:pt x="18102" y="14671"/>
                    <a:pt x="17110" y="13918"/>
                    <a:pt x="16130" y="13918"/>
                  </a:cubicBezTo>
                  <a:cubicBezTo>
                    <a:pt x="15935" y="13918"/>
                    <a:pt x="15741" y="13948"/>
                    <a:pt x="15547" y="14019"/>
                  </a:cubicBezTo>
                  <a:cubicBezTo>
                    <a:pt x="14931" y="14243"/>
                    <a:pt x="14516" y="14850"/>
                    <a:pt x="14366" y="15488"/>
                  </a:cubicBezTo>
                  <a:cubicBezTo>
                    <a:pt x="14217" y="16126"/>
                    <a:pt x="14293" y="16794"/>
                    <a:pt x="14403" y="17438"/>
                  </a:cubicBezTo>
                  <a:cubicBezTo>
                    <a:pt x="14553" y="18299"/>
                    <a:pt x="14770" y="19167"/>
                    <a:pt x="15228" y="19913"/>
                  </a:cubicBezTo>
                  <a:cubicBezTo>
                    <a:pt x="15685" y="20660"/>
                    <a:pt x="16417" y="21274"/>
                    <a:pt x="17280" y="21421"/>
                  </a:cubicBezTo>
                  <a:cubicBezTo>
                    <a:pt x="17395" y="21441"/>
                    <a:pt x="17512" y="21450"/>
                    <a:pt x="17629" y="21450"/>
                  </a:cubicBezTo>
                  <a:cubicBezTo>
                    <a:pt x="18115" y="21450"/>
                    <a:pt x="18606" y="21286"/>
                    <a:pt x="18979" y="20987"/>
                  </a:cubicBezTo>
                  <a:cubicBezTo>
                    <a:pt x="19410" y="22224"/>
                    <a:pt x="20894" y="23040"/>
                    <a:pt x="21044" y="24367"/>
                  </a:cubicBezTo>
                  <a:cubicBezTo>
                    <a:pt x="21100" y="24870"/>
                    <a:pt x="20951" y="25374"/>
                    <a:pt x="20755" y="25838"/>
                  </a:cubicBezTo>
                  <a:cubicBezTo>
                    <a:pt x="20491" y="26467"/>
                    <a:pt x="20122" y="27070"/>
                    <a:pt x="19632" y="27537"/>
                  </a:cubicBezTo>
                  <a:cubicBezTo>
                    <a:pt x="19172" y="27794"/>
                    <a:pt x="18709" y="27992"/>
                    <a:pt x="18227" y="27992"/>
                  </a:cubicBezTo>
                  <a:cubicBezTo>
                    <a:pt x="18078" y="27992"/>
                    <a:pt x="17927" y="27973"/>
                    <a:pt x="17775" y="27931"/>
                  </a:cubicBezTo>
                  <a:cubicBezTo>
                    <a:pt x="17065" y="27738"/>
                    <a:pt x="16577" y="27075"/>
                    <a:pt x="16323" y="26385"/>
                  </a:cubicBezTo>
                  <a:cubicBezTo>
                    <a:pt x="16072" y="25695"/>
                    <a:pt x="16002" y="24953"/>
                    <a:pt x="15809" y="24244"/>
                  </a:cubicBezTo>
                  <a:cubicBezTo>
                    <a:pt x="15301" y="22387"/>
                    <a:pt x="13887" y="20803"/>
                    <a:pt x="12102" y="20087"/>
                  </a:cubicBezTo>
                  <a:cubicBezTo>
                    <a:pt x="11563" y="19871"/>
                    <a:pt x="11007" y="19786"/>
                    <a:pt x="10441" y="19786"/>
                  </a:cubicBezTo>
                  <a:cubicBezTo>
                    <a:pt x="9127" y="19786"/>
                    <a:pt x="7765" y="20246"/>
                    <a:pt x="6470" y="20605"/>
                  </a:cubicBezTo>
                  <a:cubicBezTo>
                    <a:pt x="3767" y="21358"/>
                    <a:pt x="1042" y="23120"/>
                    <a:pt x="426" y="25858"/>
                  </a:cubicBezTo>
                  <a:cubicBezTo>
                    <a:pt x="1" y="27741"/>
                    <a:pt x="749" y="29838"/>
                    <a:pt x="2270" y="31029"/>
                  </a:cubicBezTo>
                  <a:cubicBezTo>
                    <a:pt x="3173" y="31737"/>
                    <a:pt x="4320" y="32103"/>
                    <a:pt x="5466" y="32103"/>
                  </a:cubicBezTo>
                  <a:cubicBezTo>
                    <a:pt x="6250" y="32103"/>
                    <a:pt x="7032" y="31931"/>
                    <a:pt x="7735" y="31580"/>
                  </a:cubicBezTo>
                  <a:cubicBezTo>
                    <a:pt x="9179" y="30858"/>
                    <a:pt x="10281" y="29201"/>
                    <a:pt x="9852" y="27643"/>
                  </a:cubicBezTo>
                  <a:cubicBezTo>
                    <a:pt x="9696" y="27072"/>
                    <a:pt x="9344" y="26534"/>
                    <a:pt x="9375" y="25942"/>
                  </a:cubicBezTo>
                  <a:cubicBezTo>
                    <a:pt x="9415" y="25140"/>
                    <a:pt x="10230" y="24549"/>
                    <a:pt x="11033" y="24549"/>
                  </a:cubicBezTo>
                  <a:cubicBezTo>
                    <a:pt x="11176" y="24549"/>
                    <a:pt x="11319" y="24568"/>
                    <a:pt x="11457" y="24608"/>
                  </a:cubicBezTo>
                  <a:cubicBezTo>
                    <a:pt x="12366" y="24870"/>
                    <a:pt x="12961" y="25827"/>
                    <a:pt x="13006" y="26773"/>
                  </a:cubicBezTo>
                  <a:cubicBezTo>
                    <a:pt x="13032" y="27302"/>
                    <a:pt x="12917" y="27830"/>
                    <a:pt x="12917" y="28359"/>
                  </a:cubicBezTo>
                  <a:cubicBezTo>
                    <a:pt x="12919" y="30107"/>
                    <a:pt x="14256" y="31667"/>
                    <a:pt x="15883" y="32307"/>
                  </a:cubicBezTo>
                  <a:cubicBezTo>
                    <a:pt x="16265" y="32458"/>
                    <a:pt x="16671" y="32567"/>
                    <a:pt x="17081" y="32567"/>
                  </a:cubicBezTo>
                  <a:cubicBezTo>
                    <a:pt x="17137" y="32567"/>
                    <a:pt x="17192" y="32565"/>
                    <a:pt x="17247" y="32561"/>
                  </a:cubicBezTo>
                  <a:cubicBezTo>
                    <a:pt x="18289" y="32481"/>
                    <a:pt x="19120" y="31663"/>
                    <a:pt x="19727" y="30812"/>
                  </a:cubicBezTo>
                  <a:cubicBezTo>
                    <a:pt x="20332" y="29960"/>
                    <a:pt x="20838" y="29001"/>
                    <a:pt x="21675" y="28374"/>
                  </a:cubicBezTo>
                  <a:cubicBezTo>
                    <a:pt x="22117" y="28042"/>
                    <a:pt x="22693" y="27842"/>
                    <a:pt x="23241" y="27842"/>
                  </a:cubicBezTo>
                  <a:cubicBezTo>
                    <a:pt x="23732" y="27842"/>
                    <a:pt x="24200" y="28003"/>
                    <a:pt x="24526" y="28374"/>
                  </a:cubicBezTo>
                  <a:cubicBezTo>
                    <a:pt x="24723" y="28597"/>
                    <a:pt x="24849" y="28873"/>
                    <a:pt x="25023" y="29116"/>
                  </a:cubicBezTo>
                  <a:cubicBezTo>
                    <a:pt x="25436" y="29692"/>
                    <a:pt x="26141" y="29980"/>
                    <a:pt x="26846" y="29980"/>
                  </a:cubicBezTo>
                  <a:cubicBezTo>
                    <a:pt x="27552" y="29980"/>
                    <a:pt x="28259" y="29691"/>
                    <a:pt x="28674" y="29114"/>
                  </a:cubicBezTo>
                  <a:cubicBezTo>
                    <a:pt x="29246" y="28313"/>
                    <a:pt x="29235" y="27252"/>
                    <a:pt x="29422" y="26285"/>
                  </a:cubicBezTo>
                  <a:cubicBezTo>
                    <a:pt x="29611" y="25320"/>
                    <a:pt x="30218" y="24252"/>
                    <a:pt x="31201" y="24211"/>
                  </a:cubicBezTo>
                  <a:cubicBezTo>
                    <a:pt x="31215" y="24210"/>
                    <a:pt x="31230" y="24210"/>
                    <a:pt x="31244" y="24210"/>
                  </a:cubicBezTo>
                  <a:cubicBezTo>
                    <a:pt x="31725" y="24210"/>
                    <a:pt x="32173" y="24529"/>
                    <a:pt x="32648" y="24529"/>
                  </a:cubicBezTo>
                  <a:cubicBezTo>
                    <a:pt x="32733" y="24529"/>
                    <a:pt x="32819" y="24519"/>
                    <a:pt x="32906" y="24495"/>
                  </a:cubicBezTo>
                  <a:cubicBezTo>
                    <a:pt x="33924" y="24213"/>
                    <a:pt x="34234" y="22807"/>
                    <a:pt x="34379" y="21914"/>
                  </a:cubicBezTo>
                  <a:cubicBezTo>
                    <a:pt x="34457" y="21432"/>
                    <a:pt x="34501" y="20957"/>
                    <a:pt x="34451" y="20469"/>
                  </a:cubicBezTo>
                  <a:lnTo>
                    <a:pt x="34453" y="20469"/>
                  </a:lnTo>
                  <a:cubicBezTo>
                    <a:pt x="34425" y="20204"/>
                    <a:pt x="34314" y="19796"/>
                    <a:pt x="34223" y="19545"/>
                  </a:cubicBezTo>
                  <a:cubicBezTo>
                    <a:pt x="33913" y="18694"/>
                    <a:pt x="33759" y="18573"/>
                    <a:pt x="33696" y="18430"/>
                  </a:cubicBezTo>
                  <a:lnTo>
                    <a:pt x="33696" y="18430"/>
                  </a:lnTo>
                  <a:cubicBezTo>
                    <a:pt x="34127" y="19415"/>
                    <a:pt x="34108" y="21536"/>
                    <a:pt x="33726" y="22499"/>
                  </a:cubicBezTo>
                  <a:cubicBezTo>
                    <a:pt x="33555" y="22931"/>
                    <a:pt x="33307" y="23417"/>
                    <a:pt x="32900" y="23677"/>
                  </a:cubicBezTo>
                  <a:cubicBezTo>
                    <a:pt x="32763" y="23765"/>
                    <a:pt x="32613" y="23800"/>
                    <a:pt x="32455" y="23800"/>
                  </a:cubicBezTo>
                  <a:cubicBezTo>
                    <a:pt x="31817" y="23800"/>
                    <a:pt x="31046" y="23226"/>
                    <a:pt x="30463" y="23183"/>
                  </a:cubicBezTo>
                  <a:cubicBezTo>
                    <a:pt x="30421" y="23180"/>
                    <a:pt x="30379" y="23178"/>
                    <a:pt x="30337" y="23178"/>
                  </a:cubicBezTo>
                  <a:cubicBezTo>
                    <a:pt x="29489" y="23178"/>
                    <a:pt x="28629" y="23791"/>
                    <a:pt x="28292" y="24680"/>
                  </a:cubicBezTo>
                  <a:cubicBezTo>
                    <a:pt x="27908" y="25688"/>
                    <a:pt x="28487" y="26875"/>
                    <a:pt x="28233" y="27940"/>
                  </a:cubicBezTo>
                  <a:cubicBezTo>
                    <a:pt x="28111" y="28456"/>
                    <a:pt x="27680" y="29078"/>
                    <a:pt x="27161" y="29078"/>
                  </a:cubicBezTo>
                  <a:cubicBezTo>
                    <a:pt x="27005" y="29078"/>
                    <a:pt x="26841" y="29022"/>
                    <a:pt x="26676" y="28890"/>
                  </a:cubicBezTo>
                  <a:cubicBezTo>
                    <a:pt x="26164" y="28485"/>
                    <a:pt x="26096" y="27738"/>
                    <a:pt x="25719" y="27235"/>
                  </a:cubicBezTo>
                  <a:cubicBezTo>
                    <a:pt x="25350" y="26743"/>
                    <a:pt x="24847" y="26370"/>
                    <a:pt x="24248" y="26202"/>
                  </a:cubicBezTo>
                  <a:cubicBezTo>
                    <a:pt x="24072" y="26153"/>
                    <a:pt x="23892" y="26122"/>
                    <a:pt x="23712" y="26105"/>
                  </a:cubicBezTo>
                  <a:cubicBezTo>
                    <a:pt x="23721" y="26053"/>
                    <a:pt x="23727" y="26001"/>
                    <a:pt x="23730" y="25946"/>
                  </a:cubicBezTo>
                  <a:cubicBezTo>
                    <a:pt x="23788" y="25137"/>
                    <a:pt x="23341" y="24382"/>
                    <a:pt x="22873" y="23719"/>
                  </a:cubicBezTo>
                  <a:cubicBezTo>
                    <a:pt x="22758" y="23556"/>
                    <a:pt x="22636" y="23389"/>
                    <a:pt x="22588" y="23196"/>
                  </a:cubicBezTo>
                  <a:cubicBezTo>
                    <a:pt x="22463" y="22682"/>
                    <a:pt x="22916" y="22170"/>
                    <a:pt x="23428" y="22031"/>
                  </a:cubicBezTo>
                  <a:cubicBezTo>
                    <a:pt x="23586" y="21988"/>
                    <a:pt x="23747" y="21970"/>
                    <a:pt x="23909" y="21970"/>
                  </a:cubicBezTo>
                  <a:cubicBezTo>
                    <a:pt x="24270" y="21970"/>
                    <a:pt x="24638" y="22057"/>
                    <a:pt x="24994" y="22139"/>
                  </a:cubicBezTo>
                  <a:cubicBezTo>
                    <a:pt x="25762" y="22316"/>
                    <a:pt x="26543" y="22475"/>
                    <a:pt x="27328" y="22475"/>
                  </a:cubicBezTo>
                  <a:cubicBezTo>
                    <a:pt x="27431" y="22475"/>
                    <a:pt x="27534" y="22473"/>
                    <a:pt x="27637" y="22467"/>
                  </a:cubicBezTo>
                  <a:cubicBezTo>
                    <a:pt x="28526" y="22415"/>
                    <a:pt x="29431" y="22111"/>
                    <a:pt x="30049" y="21471"/>
                  </a:cubicBezTo>
                  <a:cubicBezTo>
                    <a:pt x="30669" y="20825"/>
                    <a:pt x="30941" y="19903"/>
                    <a:pt x="30945" y="19007"/>
                  </a:cubicBezTo>
                  <a:cubicBezTo>
                    <a:pt x="30951" y="18050"/>
                    <a:pt x="30674" y="17095"/>
                    <a:pt x="30157" y="16288"/>
                  </a:cubicBezTo>
                  <a:cubicBezTo>
                    <a:pt x="29665" y="15520"/>
                    <a:pt x="28969" y="14893"/>
                    <a:pt x="28500" y="14110"/>
                  </a:cubicBezTo>
                  <a:cubicBezTo>
                    <a:pt x="28031" y="13325"/>
                    <a:pt x="27836" y="12258"/>
                    <a:pt x="28394" y="11531"/>
                  </a:cubicBezTo>
                  <a:cubicBezTo>
                    <a:pt x="28853" y="10934"/>
                    <a:pt x="29661" y="10761"/>
                    <a:pt x="30430" y="10761"/>
                  </a:cubicBezTo>
                  <a:cubicBezTo>
                    <a:pt x="30529" y="10761"/>
                    <a:pt x="30628" y="10764"/>
                    <a:pt x="30726" y="10769"/>
                  </a:cubicBezTo>
                  <a:cubicBezTo>
                    <a:pt x="31206" y="10795"/>
                    <a:pt x="31696" y="10860"/>
                    <a:pt x="32176" y="10860"/>
                  </a:cubicBezTo>
                  <a:cubicBezTo>
                    <a:pt x="32546" y="10860"/>
                    <a:pt x="32910" y="10821"/>
                    <a:pt x="33260" y="10698"/>
                  </a:cubicBezTo>
                  <a:cubicBezTo>
                    <a:pt x="34531" y="10251"/>
                    <a:pt x="35188" y="8810"/>
                    <a:pt x="35303" y="7468"/>
                  </a:cubicBezTo>
                  <a:cubicBezTo>
                    <a:pt x="35418" y="6125"/>
                    <a:pt x="35130" y="4775"/>
                    <a:pt x="35188" y="3428"/>
                  </a:cubicBezTo>
                  <a:cubicBezTo>
                    <a:pt x="35245" y="2083"/>
                    <a:pt x="35835" y="606"/>
                    <a:pt x="37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44D3C6-D4EC-93E9-201B-B4D536EFE390}"/>
              </a:ext>
            </a:extLst>
          </p:cNvPr>
          <p:cNvSpPr>
            <a:spLocks noGrp="1"/>
          </p:cNvSpPr>
          <p:nvPr>
            <p:ph type="subTitle" idx="1"/>
          </p:nvPr>
        </p:nvSpPr>
        <p:spPr>
          <a:xfrm>
            <a:off x="720025" y="1232467"/>
            <a:ext cx="7441209" cy="1202550"/>
          </a:xfrm>
        </p:spPr>
        <p:txBody>
          <a:bodyPr/>
          <a:lstStyle/>
          <a:p>
            <a:pPr marL="139700" indent="0" algn="ctr">
              <a:buNone/>
            </a:pPr>
            <a:r>
              <a:rPr lang="en-GB" dirty="0"/>
              <a:t>A musical instrument that has had its pitch deliberately lowered during tuning is said to be down-tuned or tuned down. One or more strings of the guitars are often tuned lower standard pitch.</a:t>
            </a:r>
          </a:p>
        </p:txBody>
      </p:sp>
      <p:sp>
        <p:nvSpPr>
          <p:cNvPr id="3" name="Title 2">
            <a:extLst>
              <a:ext uri="{FF2B5EF4-FFF2-40B4-BE49-F238E27FC236}">
                <a16:creationId xmlns:a16="http://schemas.microsoft.com/office/drawing/2014/main" id="{CF733F49-AA9C-D231-7713-7ABCF1026B9D}"/>
              </a:ext>
            </a:extLst>
          </p:cNvPr>
          <p:cNvSpPr>
            <a:spLocks noGrp="1"/>
          </p:cNvSpPr>
          <p:nvPr>
            <p:ph type="title"/>
          </p:nvPr>
        </p:nvSpPr>
        <p:spPr>
          <a:xfrm>
            <a:off x="720025" y="513863"/>
            <a:ext cx="7704000" cy="572700"/>
          </a:xfrm>
        </p:spPr>
        <p:txBody>
          <a:bodyPr/>
          <a:lstStyle/>
          <a:p>
            <a:r>
              <a:rPr lang="en-GB" dirty="0"/>
              <a:t>DOWNTUNED INSTRUMENTS</a:t>
            </a:r>
          </a:p>
        </p:txBody>
      </p:sp>
      <p:pic>
        <p:nvPicPr>
          <p:cNvPr id="3074" name="Picture 2" descr="Alternate Guitar Tunings Explained: Downtuning, Capos, and Guitar Strings">
            <a:extLst>
              <a:ext uri="{FF2B5EF4-FFF2-40B4-BE49-F238E27FC236}">
                <a16:creationId xmlns:a16="http://schemas.microsoft.com/office/drawing/2014/main" id="{3B333249-6276-BCEB-FB92-F31D387C4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94838"/>
            <a:ext cx="4572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53425"/>
      </p:ext>
    </p:extLst>
  </p:cSld>
  <p:clrMapOvr>
    <a:masterClrMapping/>
  </p:clrMapOvr>
</p:sld>
</file>

<file path=ppt/theme/theme1.xml><?xml version="1.0" encoding="utf-8"?>
<a:theme xmlns:a="http://schemas.openxmlformats.org/drawingml/2006/main" name="Heavy Metal Music by Slidesgo">
  <a:themeElements>
    <a:clrScheme name="Simple Light">
      <a:dk1>
        <a:srgbClr val="F5F5F5"/>
      </a:dk1>
      <a:lt1>
        <a:srgbClr val="161616"/>
      </a:lt1>
      <a:dk2>
        <a:srgbClr val="515151"/>
      </a:dk2>
      <a:lt2>
        <a:srgbClr val="787878"/>
      </a:lt2>
      <a:accent1>
        <a:srgbClr val="A1A0A0"/>
      </a:accent1>
      <a:accent2>
        <a:srgbClr val="D7D8DA"/>
      </a:accent2>
      <a:accent3>
        <a:srgbClr val="D12525"/>
      </a:accent3>
      <a:accent4>
        <a:srgbClr val="AB261D"/>
      </a:accent4>
      <a:accent5>
        <a:srgbClr val="FFFFFF"/>
      </a:accent5>
      <a:accent6>
        <a:srgbClr val="FFFFFF"/>
      </a:accent6>
      <a:hlink>
        <a:srgbClr val="F5F5F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8D3B7ECE55F24DAB60B7C735A5997C" ma:contentTypeVersion="13" ma:contentTypeDescription="Create a new document." ma:contentTypeScope="" ma:versionID="bbe73d8e29bdf2d831d0840cb27ae707">
  <xsd:schema xmlns:xsd="http://www.w3.org/2001/XMLSchema" xmlns:xs="http://www.w3.org/2001/XMLSchema" xmlns:p="http://schemas.microsoft.com/office/2006/metadata/properties" xmlns:ns2="60b98eed-d31d-4370-9bd7-21474b557544" xmlns:ns3="38487429-68e0-47b1-81a2-84323484fba0" targetNamespace="http://schemas.microsoft.com/office/2006/metadata/properties" ma:root="true" ma:fieldsID="e23366e935d9dc8f0063ca78cb1368e9" ns2:_="" ns3:_="">
    <xsd:import namespace="60b98eed-d31d-4370-9bd7-21474b557544"/>
    <xsd:import namespace="38487429-68e0-47b1-81a2-84323484fb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98eed-d31d-4370-9bd7-21474b55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34c9c92-5f03-4690-aa39-f234236a8b4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487429-68e0-47b1-81a2-84323484fb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c6b66e-b101-469c-8038-c6a0087fded9}" ma:internalName="TaxCatchAll" ma:showField="CatchAllData" ma:web="38487429-68e0-47b1-81a2-84323484fb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b98eed-d31d-4370-9bd7-21474b557544">
      <Terms xmlns="http://schemas.microsoft.com/office/infopath/2007/PartnerControls"/>
    </lcf76f155ced4ddcb4097134ff3c332f>
    <TaxCatchAll xmlns="38487429-68e0-47b1-81a2-84323484fba0" xsi:nil="true"/>
  </documentManagement>
</p:properties>
</file>

<file path=customXml/itemProps1.xml><?xml version="1.0" encoding="utf-8"?>
<ds:datastoreItem xmlns:ds="http://schemas.openxmlformats.org/officeDocument/2006/customXml" ds:itemID="{71316AD3-86C6-4F2D-9033-45452B3F1FFD}">
  <ds:schemaRefs>
    <ds:schemaRef ds:uri="http://schemas.microsoft.com/sharepoint/v3/contenttype/forms"/>
  </ds:schemaRefs>
</ds:datastoreItem>
</file>

<file path=customXml/itemProps2.xml><?xml version="1.0" encoding="utf-8"?>
<ds:datastoreItem xmlns:ds="http://schemas.openxmlformats.org/officeDocument/2006/customXml" ds:itemID="{ECB7DD64-22C0-4E41-B54F-755710030C0F}"/>
</file>

<file path=customXml/itemProps3.xml><?xml version="1.0" encoding="utf-8"?>
<ds:datastoreItem xmlns:ds="http://schemas.openxmlformats.org/officeDocument/2006/customXml" ds:itemID="{67801C55-E9B0-4233-BEA4-D8574FEA4F00}">
  <ds:schemaRefs>
    <ds:schemaRef ds:uri="38487429-68e0-47b1-81a2-84323484fba0"/>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60b98eed-d31d-4370-9bd7-21474b55754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328</TotalTime>
  <Words>827</Words>
  <Application>Microsoft Office PowerPoint</Application>
  <PresentationFormat>On-screen Show (16:9)</PresentationFormat>
  <Paragraphs>95</Paragraphs>
  <Slides>14</Slides>
  <Notes>10</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ABC font</vt:lpstr>
      <vt:lpstr>Anaheim</vt:lpstr>
      <vt:lpstr>Arial</vt:lpstr>
      <vt:lpstr>Golos Text</vt:lpstr>
      <vt:lpstr>Graphik-Medium</vt:lpstr>
      <vt:lpstr>Metamorphous</vt:lpstr>
      <vt:lpstr>Nunito Light</vt:lpstr>
      <vt:lpstr>Heavy Metal Music by Slidesgo</vt:lpstr>
      <vt:lpstr>HEAVY METAL MUSIC</vt:lpstr>
      <vt:lpstr>HEAVY METAL</vt:lpstr>
      <vt:lpstr>Subgenres</vt:lpstr>
      <vt:lpstr>Subgenres</vt:lpstr>
      <vt:lpstr>Subgenres</vt:lpstr>
      <vt:lpstr>Subgenres</vt:lpstr>
      <vt:lpstr>INSTRUMENTS</vt:lpstr>
      <vt:lpstr>CHARACTERISTICS</vt:lpstr>
      <vt:lpstr>DOWNTUNED INSTRUMENTS</vt:lpstr>
      <vt:lpstr>PEDALS</vt:lpstr>
      <vt:lpstr>POWER CHORDS</vt:lpstr>
      <vt:lpstr>BLACK SABBATH</vt:lpstr>
      <vt:lpstr>METALLICA</vt:lpstr>
      <vt:lpstr>Component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 MUSIC</dc:title>
  <dc:creator>E Novell</dc:creator>
  <cp:lastModifiedBy>E Novell</cp:lastModifiedBy>
  <cp:revision>12</cp:revision>
  <dcterms:modified xsi:type="dcterms:W3CDTF">2024-06-04T08:53:33Z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0x0101004F8D3B7ECE55F24DAB60B7C735A5997C</vt:lpwstr>
  </property>
  <property fmtid="{D5CDD505-2E9C-101B-9397-08002B2CF9AE}" pid="3" name="MediaServiceImageTags">
    <vt:lpwstr/>
  </property>
</Properties>
</file>