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24" r:id="rId4"/>
  </p:sldMasterIdLst>
  <p:notesMasterIdLst>
    <p:notesMasterId r:id="rId18"/>
  </p:notesMasterIdLst>
  <p:sldIdLst>
    <p:sldId id="362" r:id="rId5"/>
    <p:sldId id="371" r:id="rId6"/>
    <p:sldId id="370" r:id="rId7"/>
    <p:sldId id="372" r:id="rId8"/>
    <p:sldId id="373" r:id="rId9"/>
    <p:sldId id="374" r:id="rId10"/>
    <p:sldId id="275" r:id="rId11"/>
    <p:sldId id="290" r:id="rId12"/>
    <p:sldId id="291" r:id="rId13"/>
    <p:sldId id="292" r:id="rId14"/>
    <p:sldId id="293" r:id="rId15"/>
    <p:sldId id="375" r:id="rId16"/>
    <p:sldId id="376" r:id="rId17"/>
  </p:sldIdLst>
  <p:sldSz cx="9144000" cy="5143500" type="screen16x9"/>
  <p:notesSz cx="9928225" cy="67976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3778B4E9-4ED2-4B60-A1D1-B185B73CD55C}">
          <p14:sldIdLst>
            <p14:sldId id="362"/>
            <p14:sldId id="371"/>
            <p14:sldId id="370"/>
            <p14:sldId id="372"/>
            <p14:sldId id="373"/>
            <p14:sldId id="374"/>
            <p14:sldId id="275"/>
            <p14:sldId id="290"/>
            <p14:sldId id="291"/>
            <p14:sldId id="292"/>
            <p14:sldId id="293"/>
            <p14:sldId id="375"/>
            <p14:sldId id="376"/>
          </p14:sldIdLst>
        </p14:section>
      </p14:sectionLst>
    </p:ext>
    <p:ext uri="{EFAFB233-063F-42B5-8137-9DF3F51BA10A}">
      <p15:sldGuideLst xmlns:p15="http://schemas.microsoft.com/office/powerpoint/2012/main">
        <p15:guide id="1" orient="horz" pos="687">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6A03"/>
    <a:srgbClr val="0F1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C0290E-D601-4262-BA31-76A901A43C3C}" v="138" dt="2024-06-18T09:11:29.398"/>
  </p1510:revLst>
</p1510:revInfo>
</file>

<file path=ppt/tableStyles.xml><?xml version="1.0" encoding="utf-8"?>
<a:tblStyleLst xmlns:a="http://schemas.openxmlformats.org/drawingml/2006/main" def="{D80C24D8-720D-4155-9BC9-100456B671A3}">
  <a:tblStyle styleId="{D80C24D8-720D-4155-9BC9-100456B671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D3A26A0-6289-46C5-AE3C-1BBEF13BC2B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42" d="100"/>
          <a:sy n="142" d="100"/>
        </p:scale>
        <p:origin x="714" y="126"/>
      </p:cViewPr>
      <p:guideLst>
        <p:guide orient="horz" pos="687"/>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 Novell" userId="502eeebe-4d8b-4946-8813-05779f0fa097" providerId="ADAL" clId="{15492B06-08B9-46A7-8290-7CEC18755646}"/>
    <pc:docChg chg="modSld">
      <pc:chgData name="E Novell" userId="502eeebe-4d8b-4946-8813-05779f0fa097" providerId="ADAL" clId="{15492B06-08B9-46A7-8290-7CEC18755646}" dt="2023-09-20T11:40:29.753" v="0" actId="6549"/>
      <pc:docMkLst>
        <pc:docMk/>
      </pc:docMkLst>
      <pc:sldChg chg="modSp mod">
        <pc:chgData name="E Novell" userId="502eeebe-4d8b-4946-8813-05779f0fa097" providerId="ADAL" clId="{15492B06-08B9-46A7-8290-7CEC18755646}" dt="2023-09-20T11:40:29.753" v="0" actId="6549"/>
        <pc:sldMkLst>
          <pc:docMk/>
          <pc:sldMk cId="1739072446" sldId="364"/>
        </pc:sldMkLst>
        <pc:spChg chg="mod">
          <ac:chgData name="E Novell" userId="502eeebe-4d8b-4946-8813-05779f0fa097" providerId="ADAL" clId="{15492B06-08B9-46A7-8290-7CEC18755646}" dt="2023-09-20T11:40:29.753" v="0" actId="6549"/>
          <ac:spMkLst>
            <pc:docMk/>
            <pc:sldMk cId="1739072446" sldId="364"/>
            <ac:spMk id="6" creationId="{07BEBDAB-954C-784A-97BB-CDBB4D8026B2}"/>
          </ac:spMkLst>
        </pc:spChg>
      </pc:sldChg>
    </pc:docChg>
  </pc:docChgLst>
  <pc:docChgLst>
    <pc:chgData name="E Novell" userId="502eeebe-4d8b-4946-8813-05779f0fa097" providerId="ADAL" clId="{6EAF6500-D88B-428B-9889-BB0C052AE3F2}"/>
    <pc:docChg chg="modSld">
      <pc:chgData name="E Novell" userId="502eeebe-4d8b-4946-8813-05779f0fa097" providerId="ADAL" clId="{6EAF6500-D88B-428B-9889-BB0C052AE3F2}" dt="2023-09-08T10:27:58.785" v="4" actId="207"/>
      <pc:docMkLst>
        <pc:docMk/>
      </pc:docMkLst>
      <pc:sldChg chg="modSp">
        <pc:chgData name="E Novell" userId="502eeebe-4d8b-4946-8813-05779f0fa097" providerId="ADAL" clId="{6EAF6500-D88B-428B-9889-BB0C052AE3F2}" dt="2023-09-08T10:27:58.785" v="4" actId="207"/>
        <pc:sldMkLst>
          <pc:docMk/>
          <pc:sldMk cId="0" sldId="279"/>
        </pc:sldMkLst>
        <pc:spChg chg="mod">
          <ac:chgData name="E Novell" userId="502eeebe-4d8b-4946-8813-05779f0fa097" providerId="ADAL" clId="{6EAF6500-D88B-428B-9889-BB0C052AE3F2}" dt="2023-09-08T10:27:58.785" v="4" actId="207"/>
          <ac:spMkLst>
            <pc:docMk/>
            <pc:sldMk cId="0" sldId="279"/>
            <ac:spMk id="695" creationId="{00000000-0000-0000-0000-000000000000}"/>
          </ac:spMkLst>
        </pc:spChg>
      </pc:sldChg>
      <pc:sldChg chg="modSp mod">
        <pc:chgData name="E Novell" userId="502eeebe-4d8b-4946-8813-05779f0fa097" providerId="ADAL" clId="{6EAF6500-D88B-428B-9889-BB0C052AE3F2}" dt="2023-09-08T10:27:38.135" v="0" actId="14100"/>
        <pc:sldMkLst>
          <pc:docMk/>
          <pc:sldMk cId="2610849994" sldId="363"/>
        </pc:sldMkLst>
        <pc:spChg chg="mod">
          <ac:chgData name="E Novell" userId="502eeebe-4d8b-4946-8813-05779f0fa097" providerId="ADAL" clId="{6EAF6500-D88B-428B-9889-BB0C052AE3F2}" dt="2023-09-08T10:27:38.135" v="0" actId="14100"/>
          <ac:spMkLst>
            <pc:docMk/>
            <pc:sldMk cId="2610849994" sldId="363"/>
            <ac:spMk id="4" creationId="{42932BB9-BC22-E94E-8752-9A73D1CD4BBE}"/>
          </ac:spMkLst>
        </pc:spChg>
      </pc:sldChg>
      <pc:sldChg chg="modSp">
        <pc:chgData name="E Novell" userId="502eeebe-4d8b-4946-8813-05779f0fa097" providerId="ADAL" clId="{6EAF6500-D88B-428B-9889-BB0C052AE3F2}" dt="2023-09-08T10:27:41.446" v="3" actId="27636"/>
        <pc:sldMkLst>
          <pc:docMk/>
          <pc:sldMk cId="2547368930" sldId="367"/>
        </pc:sldMkLst>
        <pc:picChg chg="mod">
          <ac:chgData name="E Novell" userId="502eeebe-4d8b-4946-8813-05779f0fa097" providerId="ADAL" clId="{6EAF6500-D88B-428B-9889-BB0C052AE3F2}" dt="2023-09-08T10:27:41.446" v="3" actId="27636"/>
          <ac:picMkLst>
            <pc:docMk/>
            <pc:sldMk cId="2547368930" sldId="367"/>
            <ac:picMk id="3074" creationId="{2C0FDE84-3833-4162-9425-4F06C08B0EDB}"/>
          </ac:picMkLst>
        </pc:picChg>
      </pc:sldChg>
    </pc:docChg>
  </pc:docChgLst>
  <pc:docChgLst>
    <pc:chgData name="E Novell" userId="502eeebe-4d8b-4946-8813-05779f0fa097" providerId="ADAL" clId="{D803341D-5035-41AF-A2CF-8E7878918E4F}"/>
    <pc:docChg chg="delSld modSection">
      <pc:chgData name="E Novell" userId="502eeebe-4d8b-4946-8813-05779f0fa097" providerId="ADAL" clId="{D803341D-5035-41AF-A2CF-8E7878918E4F}" dt="2024-05-14T07:28:15.705" v="0" actId="47"/>
      <pc:docMkLst>
        <pc:docMk/>
      </pc:docMkLst>
      <pc:sldChg chg="del">
        <pc:chgData name="E Novell" userId="502eeebe-4d8b-4946-8813-05779f0fa097" providerId="ADAL" clId="{D803341D-5035-41AF-A2CF-8E7878918E4F}" dt="2024-05-14T07:28:15.705" v="0" actId="47"/>
        <pc:sldMkLst>
          <pc:docMk/>
          <pc:sldMk cId="1739072446" sldId="364"/>
        </pc:sldMkLst>
      </pc:sldChg>
    </pc:docChg>
  </pc:docChgLst>
  <pc:docChgLst>
    <pc:chgData name="E Novell" userId="502eeebe-4d8b-4946-8813-05779f0fa097" providerId="ADAL" clId="{B3C0290E-D601-4262-BA31-76A901A43C3C}"/>
    <pc:docChg chg="undo custSel addSld delSld modSld sldOrd addSection delSection modSection">
      <pc:chgData name="E Novell" userId="502eeebe-4d8b-4946-8813-05779f0fa097" providerId="ADAL" clId="{B3C0290E-D601-4262-BA31-76A901A43C3C}" dt="2024-06-18T09:12:30.399" v="1519"/>
      <pc:docMkLst>
        <pc:docMk/>
      </pc:docMkLst>
      <pc:sldChg chg="del">
        <pc:chgData name="E Novell" userId="502eeebe-4d8b-4946-8813-05779f0fa097" providerId="ADAL" clId="{B3C0290E-D601-4262-BA31-76A901A43C3C}" dt="2024-06-18T09:11:49.030" v="1514" actId="47"/>
        <pc:sldMkLst>
          <pc:docMk/>
          <pc:sldMk cId="1908232659" sldId="265"/>
        </pc:sldMkLst>
      </pc:sldChg>
      <pc:sldChg chg="del">
        <pc:chgData name="E Novell" userId="502eeebe-4d8b-4946-8813-05779f0fa097" providerId="ADAL" clId="{B3C0290E-D601-4262-BA31-76A901A43C3C}" dt="2024-06-18T09:11:49.030" v="1514" actId="47"/>
        <pc:sldMkLst>
          <pc:docMk/>
          <pc:sldMk cId="3025974794" sldId="267"/>
        </pc:sldMkLst>
      </pc:sldChg>
      <pc:sldChg chg="del">
        <pc:chgData name="E Novell" userId="502eeebe-4d8b-4946-8813-05779f0fa097" providerId="ADAL" clId="{B3C0290E-D601-4262-BA31-76A901A43C3C}" dt="2024-06-18T09:11:49.030" v="1514" actId="47"/>
        <pc:sldMkLst>
          <pc:docMk/>
          <pc:sldMk cId="2442355440" sldId="268"/>
        </pc:sldMkLst>
      </pc:sldChg>
      <pc:sldChg chg="del">
        <pc:chgData name="E Novell" userId="502eeebe-4d8b-4946-8813-05779f0fa097" providerId="ADAL" clId="{B3C0290E-D601-4262-BA31-76A901A43C3C}" dt="2024-06-18T09:11:49.030" v="1514" actId="47"/>
        <pc:sldMkLst>
          <pc:docMk/>
          <pc:sldMk cId="4019955322" sldId="269"/>
        </pc:sldMkLst>
      </pc:sldChg>
      <pc:sldChg chg="addSp modSp add del mod ord">
        <pc:chgData name="E Novell" userId="502eeebe-4d8b-4946-8813-05779f0fa097" providerId="ADAL" clId="{B3C0290E-D601-4262-BA31-76A901A43C3C}" dt="2024-06-18T09:12:30.399" v="1519"/>
        <pc:sldMkLst>
          <pc:docMk/>
          <pc:sldMk cId="3463284046" sldId="275"/>
        </pc:sldMkLst>
        <pc:spChg chg="mod">
          <ac:chgData name="E Novell" userId="502eeebe-4d8b-4946-8813-05779f0fa097" providerId="ADAL" clId="{B3C0290E-D601-4262-BA31-76A901A43C3C}" dt="2024-06-18T09:10:13.474" v="1481" actId="404"/>
          <ac:spMkLst>
            <pc:docMk/>
            <pc:sldMk cId="3463284046" sldId="275"/>
            <ac:spMk id="3" creationId="{647AA968-6DCF-0CCB-0B1C-72FD4B5CB648}"/>
          </ac:spMkLst>
        </pc:spChg>
        <pc:spChg chg="add mod ord">
          <ac:chgData name="E Novell" userId="502eeebe-4d8b-4946-8813-05779f0fa097" providerId="ADAL" clId="{B3C0290E-D601-4262-BA31-76A901A43C3C}" dt="2024-06-18T09:09:18.234" v="1465" actId="13822"/>
          <ac:spMkLst>
            <pc:docMk/>
            <pc:sldMk cId="3463284046" sldId="275"/>
            <ac:spMk id="7" creationId="{A97009B9-6E7F-6E19-80DE-FB75D7CFA0D8}"/>
          </ac:spMkLst>
        </pc:spChg>
        <pc:spChg chg="mod">
          <ac:chgData name="E Novell" userId="502eeebe-4d8b-4946-8813-05779f0fa097" providerId="ADAL" clId="{B3C0290E-D601-4262-BA31-76A901A43C3C}" dt="2024-06-18T09:10:17.201" v="1484" actId="403"/>
          <ac:spMkLst>
            <pc:docMk/>
            <pc:sldMk cId="3463284046" sldId="275"/>
            <ac:spMk id="8" creationId="{BAE349D0-3FE3-4302-CE3E-3A90A7DD420F}"/>
          </ac:spMkLst>
        </pc:spChg>
      </pc:sldChg>
      <pc:sldChg chg="addSp delSp modSp add del mod ord">
        <pc:chgData name="E Novell" userId="502eeebe-4d8b-4946-8813-05779f0fa097" providerId="ADAL" clId="{B3C0290E-D601-4262-BA31-76A901A43C3C}" dt="2024-06-18T09:12:30.399" v="1519"/>
        <pc:sldMkLst>
          <pc:docMk/>
          <pc:sldMk cId="3684147323" sldId="290"/>
        </pc:sldMkLst>
        <pc:spChg chg="mod">
          <ac:chgData name="E Novell" userId="502eeebe-4d8b-4946-8813-05779f0fa097" providerId="ADAL" clId="{B3C0290E-D601-4262-BA31-76A901A43C3C}" dt="2024-06-18T09:10:23.745" v="1487" actId="403"/>
          <ac:spMkLst>
            <pc:docMk/>
            <pc:sldMk cId="3684147323" sldId="290"/>
            <ac:spMk id="3" creationId="{647AA968-6DCF-0CCB-0B1C-72FD4B5CB648}"/>
          </ac:spMkLst>
        </pc:spChg>
        <pc:spChg chg="add del mod">
          <ac:chgData name="E Novell" userId="502eeebe-4d8b-4946-8813-05779f0fa097" providerId="ADAL" clId="{B3C0290E-D601-4262-BA31-76A901A43C3C}" dt="2024-06-18T09:09:28.089" v="1467" actId="478"/>
          <ac:spMkLst>
            <pc:docMk/>
            <pc:sldMk cId="3684147323" sldId="290"/>
            <ac:spMk id="7" creationId="{885E8E5D-FC18-6B1F-4E4D-5BF9AD1CE70B}"/>
          </ac:spMkLst>
        </pc:spChg>
        <pc:spChg chg="mod">
          <ac:chgData name="E Novell" userId="502eeebe-4d8b-4946-8813-05779f0fa097" providerId="ADAL" clId="{B3C0290E-D601-4262-BA31-76A901A43C3C}" dt="2024-06-18T09:10:30.958" v="1491" actId="1076"/>
          <ac:spMkLst>
            <pc:docMk/>
            <pc:sldMk cId="3684147323" sldId="290"/>
            <ac:spMk id="8" creationId="{BAE349D0-3FE3-4302-CE3E-3A90A7DD420F}"/>
          </ac:spMkLst>
        </pc:spChg>
        <pc:spChg chg="add mod ord">
          <ac:chgData name="E Novell" userId="502eeebe-4d8b-4946-8813-05779f0fa097" providerId="ADAL" clId="{B3C0290E-D601-4262-BA31-76A901A43C3C}" dt="2024-06-18T09:09:31.619" v="1469" actId="167"/>
          <ac:spMkLst>
            <pc:docMk/>
            <pc:sldMk cId="3684147323" sldId="290"/>
            <ac:spMk id="9" creationId="{1D343C49-ED0E-63D3-871C-E7210E6E3A34}"/>
          </ac:spMkLst>
        </pc:spChg>
      </pc:sldChg>
      <pc:sldChg chg="addSp modSp add del mod ord">
        <pc:chgData name="E Novell" userId="502eeebe-4d8b-4946-8813-05779f0fa097" providerId="ADAL" clId="{B3C0290E-D601-4262-BA31-76A901A43C3C}" dt="2024-06-18T09:12:30.399" v="1519"/>
        <pc:sldMkLst>
          <pc:docMk/>
          <pc:sldMk cId="2243002988" sldId="291"/>
        </pc:sldMkLst>
        <pc:spChg chg="mod">
          <ac:chgData name="E Novell" userId="502eeebe-4d8b-4946-8813-05779f0fa097" providerId="ADAL" clId="{B3C0290E-D601-4262-BA31-76A901A43C3C}" dt="2024-06-18T09:10:55.089" v="1500" actId="14100"/>
          <ac:spMkLst>
            <pc:docMk/>
            <pc:sldMk cId="2243002988" sldId="291"/>
            <ac:spMk id="3" creationId="{647AA968-6DCF-0CCB-0B1C-72FD4B5CB648}"/>
          </ac:spMkLst>
        </pc:spChg>
        <pc:spChg chg="add mod ord">
          <ac:chgData name="E Novell" userId="502eeebe-4d8b-4946-8813-05779f0fa097" providerId="ADAL" clId="{B3C0290E-D601-4262-BA31-76A901A43C3C}" dt="2024-06-18T09:09:39.897" v="1471" actId="167"/>
          <ac:spMkLst>
            <pc:docMk/>
            <pc:sldMk cId="2243002988" sldId="291"/>
            <ac:spMk id="7" creationId="{5BEF871D-4891-27EA-387A-F82E60F63562}"/>
          </ac:spMkLst>
        </pc:spChg>
        <pc:spChg chg="mod">
          <ac:chgData name="E Novell" userId="502eeebe-4d8b-4946-8813-05779f0fa097" providerId="ADAL" clId="{B3C0290E-D601-4262-BA31-76A901A43C3C}" dt="2024-06-18T09:10:42.378" v="1496" actId="403"/>
          <ac:spMkLst>
            <pc:docMk/>
            <pc:sldMk cId="2243002988" sldId="291"/>
            <ac:spMk id="8" creationId="{BAE349D0-3FE3-4302-CE3E-3A90A7DD420F}"/>
          </ac:spMkLst>
        </pc:spChg>
      </pc:sldChg>
      <pc:sldChg chg="addSp modSp add del mod ord">
        <pc:chgData name="E Novell" userId="502eeebe-4d8b-4946-8813-05779f0fa097" providerId="ADAL" clId="{B3C0290E-D601-4262-BA31-76A901A43C3C}" dt="2024-06-18T09:12:30.399" v="1519"/>
        <pc:sldMkLst>
          <pc:docMk/>
          <pc:sldMk cId="877258832" sldId="292"/>
        </pc:sldMkLst>
        <pc:spChg chg="mod">
          <ac:chgData name="E Novell" userId="502eeebe-4d8b-4946-8813-05779f0fa097" providerId="ADAL" clId="{B3C0290E-D601-4262-BA31-76A901A43C3C}" dt="2024-06-18T09:11:21.441" v="1503" actId="403"/>
          <ac:spMkLst>
            <pc:docMk/>
            <pc:sldMk cId="877258832" sldId="292"/>
            <ac:spMk id="3" creationId="{647AA968-6DCF-0CCB-0B1C-72FD4B5CB648}"/>
          </ac:spMkLst>
        </pc:spChg>
        <pc:spChg chg="add mod ord">
          <ac:chgData name="E Novell" userId="502eeebe-4d8b-4946-8813-05779f0fa097" providerId="ADAL" clId="{B3C0290E-D601-4262-BA31-76A901A43C3C}" dt="2024-06-18T09:09:53.960" v="1473" actId="167"/>
          <ac:spMkLst>
            <pc:docMk/>
            <pc:sldMk cId="877258832" sldId="292"/>
            <ac:spMk id="7" creationId="{BABD048B-6BB8-637D-7C58-A7FDC164A59D}"/>
          </ac:spMkLst>
        </pc:spChg>
        <pc:spChg chg="mod">
          <ac:chgData name="E Novell" userId="502eeebe-4d8b-4946-8813-05779f0fa097" providerId="ADAL" clId="{B3C0290E-D601-4262-BA31-76A901A43C3C}" dt="2024-06-18T09:11:26.585" v="1506" actId="403"/>
          <ac:spMkLst>
            <pc:docMk/>
            <pc:sldMk cId="877258832" sldId="292"/>
            <ac:spMk id="8" creationId="{BAE349D0-3FE3-4302-CE3E-3A90A7DD420F}"/>
          </ac:spMkLst>
        </pc:spChg>
        <pc:picChg chg="mod">
          <ac:chgData name="E Novell" userId="502eeebe-4d8b-4946-8813-05779f0fa097" providerId="ADAL" clId="{B3C0290E-D601-4262-BA31-76A901A43C3C}" dt="2024-06-18T09:11:29.398" v="1507" actId="1076"/>
          <ac:picMkLst>
            <pc:docMk/>
            <pc:sldMk cId="877258832" sldId="292"/>
            <ac:picMk id="1028" creationId="{99CC3AEC-B60B-8217-74B4-AC8E340D0203}"/>
          </ac:picMkLst>
        </pc:picChg>
      </pc:sldChg>
      <pc:sldChg chg="addSp modSp add del mod ord">
        <pc:chgData name="E Novell" userId="502eeebe-4d8b-4946-8813-05779f0fa097" providerId="ADAL" clId="{B3C0290E-D601-4262-BA31-76A901A43C3C}" dt="2024-06-18T09:12:30.399" v="1519"/>
        <pc:sldMkLst>
          <pc:docMk/>
          <pc:sldMk cId="1683922338" sldId="293"/>
        </pc:sldMkLst>
        <pc:spChg chg="mod">
          <ac:chgData name="E Novell" userId="502eeebe-4d8b-4946-8813-05779f0fa097" providerId="ADAL" clId="{B3C0290E-D601-4262-BA31-76A901A43C3C}" dt="2024-06-18T09:11:36.138" v="1510" actId="403"/>
          <ac:spMkLst>
            <pc:docMk/>
            <pc:sldMk cId="1683922338" sldId="293"/>
            <ac:spMk id="3" creationId="{647AA968-6DCF-0CCB-0B1C-72FD4B5CB648}"/>
          </ac:spMkLst>
        </pc:spChg>
        <pc:spChg chg="add mod ord">
          <ac:chgData name="E Novell" userId="502eeebe-4d8b-4946-8813-05779f0fa097" providerId="ADAL" clId="{B3C0290E-D601-4262-BA31-76A901A43C3C}" dt="2024-06-18T09:10:03.545" v="1476" actId="167"/>
          <ac:spMkLst>
            <pc:docMk/>
            <pc:sldMk cId="1683922338" sldId="293"/>
            <ac:spMk id="7" creationId="{B30CD095-BBDE-21A9-9039-3D8B59DEB448}"/>
          </ac:spMkLst>
        </pc:spChg>
        <pc:spChg chg="mod">
          <ac:chgData name="E Novell" userId="502eeebe-4d8b-4946-8813-05779f0fa097" providerId="ADAL" clId="{B3C0290E-D601-4262-BA31-76A901A43C3C}" dt="2024-06-18T09:11:39.706" v="1513" actId="403"/>
          <ac:spMkLst>
            <pc:docMk/>
            <pc:sldMk cId="1683922338" sldId="293"/>
            <ac:spMk id="8" creationId="{BAE349D0-3FE3-4302-CE3E-3A90A7DD420F}"/>
          </ac:spMkLst>
        </pc:spChg>
      </pc:sldChg>
      <pc:sldChg chg="del">
        <pc:chgData name="E Novell" userId="502eeebe-4d8b-4946-8813-05779f0fa097" providerId="ADAL" clId="{B3C0290E-D601-4262-BA31-76A901A43C3C}" dt="2024-06-18T09:11:49.030" v="1514" actId="47"/>
        <pc:sldMkLst>
          <pc:docMk/>
          <pc:sldMk cId="2610849994" sldId="363"/>
        </pc:sldMkLst>
      </pc:sldChg>
      <pc:sldChg chg="del">
        <pc:chgData name="E Novell" userId="502eeebe-4d8b-4946-8813-05779f0fa097" providerId="ADAL" clId="{B3C0290E-D601-4262-BA31-76A901A43C3C}" dt="2024-06-18T09:11:49.030" v="1514" actId="47"/>
        <pc:sldMkLst>
          <pc:docMk/>
          <pc:sldMk cId="1365745602" sldId="365"/>
        </pc:sldMkLst>
      </pc:sldChg>
      <pc:sldChg chg="del">
        <pc:chgData name="E Novell" userId="502eeebe-4d8b-4946-8813-05779f0fa097" providerId="ADAL" clId="{B3C0290E-D601-4262-BA31-76A901A43C3C}" dt="2024-06-18T09:11:49.030" v="1514" actId="47"/>
        <pc:sldMkLst>
          <pc:docMk/>
          <pc:sldMk cId="97478967" sldId="366"/>
        </pc:sldMkLst>
      </pc:sldChg>
      <pc:sldChg chg="del">
        <pc:chgData name="E Novell" userId="502eeebe-4d8b-4946-8813-05779f0fa097" providerId="ADAL" clId="{B3C0290E-D601-4262-BA31-76A901A43C3C}" dt="2024-06-18T09:11:49.030" v="1514" actId="47"/>
        <pc:sldMkLst>
          <pc:docMk/>
          <pc:sldMk cId="2547368930" sldId="367"/>
        </pc:sldMkLst>
      </pc:sldChg>
      <pc:sldChg chg="del">
        <pc:chgData name="E Novell" userId="502eeebe-4d8b-4946-8813-05779f0fa097" providerId="ADAL" clId="{B3C0290E-D601-4262-BA31-76A901A43C3C}" dt="2024-06-18T09:11:49.030" v="1514" actId="47"/>
        <pc:sldMkLst>
          <pc:docMk/>
          <pc:sldMk cId="12308112" sldId="368"/>
        </pc:sldMkLst>
      </pc:sldChg>
      <pc:sldChg chg="del">
        <pc:chgData name="E Novell" userId="502eeebe-4d8b-4946-8813-05779f0fa097" providerId="ADAL" clId="{B3C0290E-D601-4262-BA31-76A901A43C3C}" dt="2024-06-18T09:11:49.030" v="1514" actId="47"/>
        <pc:sldMkLst>
          <pc:docMk/>
          <pc:sldMk cId="2121720458" sldId="369"/>
        </pc:sldMkLst>
      </pc:sldChg>
      <pc:sldChg chg="addSp delSp modSp new mod ord">
        <pc:chgData name="E Novell" userId="502eeebe-4d8b-4946-8813-05779f0fa097" providerId="ADAL" clId="{B3C0290E-D601-4262-BA31-76A901A43C3C}" dt="2024-06-18T08:34:23.353" v="596"/>
        <pc:sldMkLst>
          <pc:docMk/>
          <pc:sldMk cId="140964800" sldId="370"/>
        </pc:sldMkLst>
        <pc:spChg chg="mod">
          <ac:chgData name="E Novell" userId="502eeebe-4d8b-4946-8813-05779f0fa097" providerId="ADAL" clId="{B3C0290E-D601-4262-BA31-76A901A43C3C}" dt="2024-06-18T08:16:24.683" v="360" actId="1076"/>
          <ac:spMkLst>
            <pc:docMk/>
            <pc:sldMk cId="140964800" sldId="370"/>
            <ac:spMk id="2" creationId="{9ABEC18B-7039-ADA5-EDF2-F9F159F8FABC}"/>
          </ac:spMkLst>
        </pc:spChg>
        <pc:spChg chg="mod">
          <ac:chgData name="E Novell" userId="502eeebe-4d8b-4946-8813-05779f0fa097" providerId="ADAL" clId="{B3C0290E-D601-4262-BA31-76A901A43C3C}" dt="2024-06-18T08:34:06.603" v="594" actId="20577"/>
          <ac:spMkLst>
            <pc:docMk/>
            <pc:sldMk cId="140964800" sldId="370"/>
            <ac:spMk id="3" creationId="{4D53DB1C-1B50-4DDD-55DF-174E181580FD}"/>
          </ac:spMkLst>
        </pc:spChg>
        <pc:spChg chg="add mod ord">
          <ac:chgData name="E Novell" userId="502eeebe-4d8b-4946-8813-05779f0fa097" providerId="ADAL" clId="{B3C0290E-D601-4262-BA31-76A901A43C3C}" dt="2024-06-18T08:28:57.566" v="369" actId="1076"/>
          <ac:spMkLst>
            <pc:docMk/>
            <pc:sldMk cId="140964800" sldId="370"/>
            <ac:spMk id="4" creationId="{29FBC7DF-FBFF-01AA-5DAD-425507CF0998}"/>
          </ac:spMkLst>
        </pc:spChg>
        <pc:spChg chg="add del">
          <ac:chgData name="E Novell" userId="502eeebe-4d8b-4946-8813-05779f0fa097" providerId="ADAL" clId="{B3C0290E-D601-4262-BA31-76A901A43C3C}" dt="2024-06-18T08:15:34.202" v="318"/>
          <ac:spMkLst>
            <pc:docMk/>
            <pc:sldMk cId="140964800" sldId="370"/>
            <ac:spMk id="7" creationId="{9D195B38-AA0C-F6F1-3044-F46AD0AEA274}"/>
          </ac:spMkLst>
        </pc:spChg>
        <pc:spChg chg="add del">
          <ac:chgData name="E Novell" userId="502eeebe-4d8b-4946-8813-05779f0fa097" providerId="ADAL" clId="{B3C0290E-D601-4262-BA31-76A901A43C3C}" dt="2024-06-18T08:15:38.400" v="320"/>
          <ac:spMkLst>
            <pc:docMk/>
            <pc:sldMk cId="140964800" sldId="370"/>
            <ac:spMk id="8" creationId="{90E35631-F4B6-A08B-3EE5-85D9F26C1E45}"/>
          </ac:spMkLst>
        </pc:spChg>
        <pc:spChg chg="add del mod">
          <ac:chgData name="E Novell" userId="502eeebe-4d8b-4946-8813-05779f0fa097" providerId="ADAL" clId="{B3C0290E-D601-4262-BA31-76A901A43C3C}" dt="2024-06-18T08:34:23.353" v="596"/>
          <ac:spMkLst>
            <pc:docMk/>
            <pc:sldMk cId="140964800" sldId="370"/>
            <ac:spMk id="11" creationId="{88C808C1-AB54-35A5-4038-BAE30FCE2199}"/>
          </ac:spMkLst>
        </pc:spChg>
        <pc:picChg chg="add del mod">
          <ac:chgData name="E Novell" userId="502eeebe-4d8b-4946-8813-05779f0fa097" providerId="ADAL" clId="{B3C0290E-D601-4262-BA31-76A901A43C3C}" dt="2024-06-18T08:28:39.012" v="366" actId="478"/>
          <ac:picMkLst>
            <pc:docMk/>
            <pc:sldMk cId="140964800" sldId="370"/>
            <ac:picMk id="6" creationId="{B602AAAA-25F7-2831-D954-445A9B190599}"/>
          </ac:picMkLst>
        </pc:picChg>
        <pc:picChg chg="add mod">
          <ac:chgData name="E Novell" userId="502eeebe-4d8b-4946-8813-05779f0fa097" providerId="ADAL" clId="{B3C0290E-D601-4262-BA31-76A901A43C3C}" dt="2024-06-18T08:29:27.770" v="372" actId="1076"/>
          <ac:picMkLst>
            <pc:docMk/>
            <pc:sldMk cId="140964800" sldId="370"/>
            <ac:picMk id="10" creationId="{27A1E052-3D48-3226-7D75-763CC027F523}"/>
          </ac:picMkLst>
        </pc:picChg>
        <pc:picChg chg="add del mod">
          <ac:chgData name="E Novell" userId="502eeebe-4d8b-4946-8813-05779f0fa097" providerId="ADAL" clId="{B3C0290E-D601-4262-BA31-76A901A43C3C}" dt="2024-06-18T08:14:49.389" v="310" actId="478"/>
          <ac:picMkLst>
            <pc:docMk/>
            <pc:sldMk cId="140964800" sldId="370"/>
            <ac:picMk id="2050" creationId="{5F756BC2-114D-AC9F-0E58-F5DA7F34CAA8}"/>
          </ac:picMkLst>
        </pc:picChg>
      </pc:sldChg>
      <pc:sldChg chg="addSp modSp add mod ord">
        <pc:chgData name="E Novell" userId="502eeebe-4d8b-4946-8813-05779f0fa097" providerId="ADAL" clId="{B3C0290E-D601-4262-BA31-76A901A43C3C}" dt="2024-06-18T08:49:26.361" v="986" actId="20577"/>
        <pc:sldMkLst>
          <pc:docMk/>
          <pc:sldMk cId="672789327" sldId="371"/>
        </pc:sldMkLst>
        <pc:spChg chg="mod">
          <ac:chgData name="E Novell" userId="502eeebe-4d8b-4946-8813-05779f0fa097" providerId="ADAL" clId="{B3C0290E-D601-4262-BA31-76A901A43C3C}" dt="2024-06-18T08:41:00.297" v="806" actId="1076"/>
          <ac:spMkLst>
            <pc:docMk/>
            <pc:sldMk cId="672789327" sldId="371"/>
            <ac:spMk id="2" creationId="{9ABEC18B-7039-ADA5-EDF2-F9F159F8FABC}"/>
          </ac:spMkLst>
        </pc:spChg>
        <pc:spChg chg="mod">
          <ac:chgData name="E Novell" userId="502eeebe-4d8b-4946-8813-05779f0fa097" providerId="ADAL" clId="{B3C0290E-D601-4262-BA31-76A901A43C3C}" dt="2024-06-18T08:49:26.361" v="986" actId="20577"/>
          <ac:spMkLst>
            <pc:docMk/>
            <pc:sldMk cId="672789327" sldId="371"/>
            <ac:spMk id="3" creationId="{4D53DB1C-1B50-4DDD-55DF-174E181580FD}"/>
          </ac:spMkLst>
        </pc:spChg>
        <pc:picChg chg="add mod">
          <ac:chgData name="E Novell" userId="502eeebe-4d8b-4946-8813-05779f0fa097" providerId="ADAL" clId="{B3C0290E-D601-4262-BA31-76A901A43C3C}" dt="2024-06-18T08:13:17.605" v="255" actId="1076"/>
          <ac:picMkLst>
            <pc:docMk/>
            <pc:sldMk cId="672789327" sldId="371"/>
            <ac:picMk id="1026" creationId="{AE2198A2-ED3D-D0D9-370F-A7817AAFA43A}"/>
          </ac:picMkLst>
        </pc:picChg>
        <pc:picChg chg="add mod">
          <ac:chgData name="E Novell" userId="502eeebe-4d8b-4946-8813-05779f0fa097" providerId="ADAL" clId="{B3C0290E-D601-4262-BA31-76A901A43C3C}" dt="2024-06-18T08:13:19.051" v="256" actId="1076"/>
          <ac:picMkLst>
            <pc:docMk/>
            <pc:sldMk cId="672789327" sldId="371"/>
            <ac:picMk id="1028" creationId="{1DBAC3C8-3B2C-F66A-7AC0-624B13F947C6}"/>
          </ac:picMkLst>
        </pc:picChg>
      </pc:sldChg>
      <pc:sldChg chg="addSp delSp modSp add mod">
        <pc:chgData name="E Novell" userId="502eeebe-4d8b-4946-8813-05779f0fa097" providerId="ADAL" clId="{B3C0290E-D601-4262-BA31-76A901A43C3C}" dt="2024-06-18T08:49:18.788" v="984" actId="20577"/>
        <pc:sldMkLst>
          <pc:docMk/>
          <pc:sldMk cId="1838450768" sldId="372"/>
        </pc:sldMkLst>
        <pc:spChg chg="mod">
          <ac:chgData name="E Novell" userId="502eeebe-4d8b-4946-8813-05779f0fa097" providerId="ADAL" clId="{B3C0290E-D601-4262-BA31-76A901A43C3C}" dt="2024-06-18T08:36:09.489" v="780" actId="20577"/>
          <ac:spMkLst>
            <pc:docMk/>
            <pc:sldMk cId="1838450768" sldId="372"/>
            <ac:spMk id="2" creationId="{9ABEC18B-7039-ADA5-EDF2-F9F159F8FABC}"/>
          </ac:spMkLst>
        </pc:spChg>
        <pc:spChg chg="mod">
          <ac:chgData name="E Novell" userId="502eeebe-4d8b-4946-8813-05779f0fa097" providerId="ADAL" clId="{B3C0290E-D601-4262-BA31-76A901A43C3C}" dt="2024-06-18T08:49:18.788" v="984" actId="20577"/>
          <ac:spMkLst>
            <pc:docMk/>
            <pc:sldMk cId="1838450768" sldId="372"/>
            <ac:spMk id="3" creationId="{4D53DB1C-1B50-4DDD-55DF-174E181580FD}"/>
          </ac:spMkLst>
        </pc:spChg>
        <pc:spChg chg="del">
          <ac:chgData name="E Novell" userId="502eeebe-4d8b-4946-8813-05779f0fa097" providerId="ADAL" clId="{B3C0290E-D601-4262-BA31-76A901A43C3C}" dt="2024-06-18T08:36:03.228" v="772" actId="478"/>
          <ac:spMkLst>
            <pc:docMk/>
            <pc:sldMk cId="1838450768" sldId="372"/>
            <ac:spMk id="11" creationId="{88C808C1-AB54-35A5-4038-BAE30FCE2199}"/>
          </ac:spMkLst>
        </pc:spChg>
        <pc:picChg chg="add mod">
          <ac:chgData name="E Novell" userId="502eeebe-4d8b-4946-8813-05779f0fa097" providerId="ADAL" clId="{B3C0290E-D601-4262-BA31-76A901A43C3C}" dt="2024-06-18T08:40:12.786" v="795" actId="1076"/>
          <ac:picMkLst>
            <pc:docMk/>
            <pc:sldMk cId="1838450768" sldId="372"/>
            <ac:picMk id="5" creationId="{2E5DB800-C4F3-F6E8-8B5C-144DB9B3A528}"/>
          </ac:picMkLst>
        </pc:picChg>
        <pc:picChg chg="del">
          <ac:chgData name="E Novell" userId="502eeebe-4d8b-4946-8813-05779f0fa097" providerId="ADAL" clId="{B3C0290E-D601-4262-BA31-76A901A43C3C}" dt="2024-06-18T08:36:04.930" v="773" actId="478"/>
          <ac:picMkLst>
            <pc:docMk/>
            <pc:sldMk cId="1838450768" sldId="372"/>
            <ac:picMk id="10" creationId="{27A1E052-3D48-3226-7D75-763CC027F523}"/>
          </ac:picMkLst>
        </pc:picChg>
        <pc:picChg chg="add mod">
          <ac:chgData name="E Novell" userId="502eeebe-4d8b-4946-8813-05779f0fa097" providerId="ADAL" clId="{B3C0290E-D601-4262-BA31-76A901A43C3C}" dt="2024-06-18T08:40:14.615" v="796" actId="1076"/>
          <ac:picMkLst>
            <pc:docMk/>
            <pc:sldMk cId="1838450768" sldId="372"/>
            <ac:picMk id="3074" creationId="{FB236401-0AA5-0CC3-1346-62A1BD3E0AAC}"/>
          </ac:picMkLst>
        </pc:picChg>
      </pc:sldChg>
      <pc:sldChg chg="addSp delSp modSp add mod">
        <pc:chgData name="E Novell" userId="502eeebe-4d8b-4946-8813-05779f0fa097" providerId="ADAL" clId="{B3C0290E-D601-4262-BA31-76A901A43C3C}" dt="2024-06-18T08:49:14.584" v="982" actId="20577"/>
        <pc:sldMkLst>
          <pc:docMk/>
          <pc:sldMk cId="455422193" sldId="373"/>
        </pc:sldMkLst>
        <pc:spChg chg="mod">
          <ac:chgData name="E Novell" userId="502eeebe-4d8b-4946-8813-05779f0fa097" providerId="ADAL" clId="{B3C0290E-D601-4262-BA31-76A901A43C3C}" dt="2024-06-18T08:41:18.273" v="816" actId="20577"/>
          <ac:spMkLst>
            <pc:docMk/>
            <pc:sldMk cId="455422193" sldId="373"/>
            <ac:spMk id="2" creationId="{9ABEC18B-7039-ADA5-EDF2-F9F159F8FABC}"/>
          </ac:spMkLst>
        </pc:spChg>
        <pc:spChg chg="mod">
          <ac:chgData name="E Novell" userId="502eeebe-4d8b-4946-8813-05779f0fa097" providerId="ADAL" clId="{B3C0290E-D601-4262-BA31-76A901A43C3C}" dt="2024-06-18T08:49:14.584" v="982" actId="20577"/>
          <ac:spMkLst>
            <pc:docMk/>
            <pc:sldMk cId="455422193" sldId="373"/>
            <ac:spMk id="3" creationId="{4D53DB1C-1B50-4DDD-55DF-174E181580FD}"/>
          </ac:spMkLst>
        </pc:spChg>
        <pc:spChg chg="add del">
          <ac:chgData name="E Novell" userId="502eeebe-4d8b-4946-8813-05779f0fa097" providerId="ADAL" clId="{B3C0290E-D601-4262-BA31-76A901A43C3C}" dt="2024-06-18T08:41:35.204" v="818"/>
          <ac:spMkLst>
            <pc:docMk/>
            <pc:sldMk cId="455422193" sldId="373"/>
            <ac:spMk id="6" creationId="{25D10C37-E4F9-6B63-2160-169281FF6D36}"/>
          </ac:spMkLst>
        </pc:spChg>
        <pc:spChg chg="add del">
          <ac:chgData name="E Novell" userId="502eeebe-4d8b-4946-8813-05779f0fa097" providerId="ADAL" clId="{B3C0290E-D601-4262-BA31-76A901A43C3C}" dt="2024-06-18T08:42:48.099" v="843"/>
          <ac:spMkLst>
            <pc:docMk/>
            <pc:sldMk cId="455422193" sldId="373"/>
            <ac:spMk id="7" creationId="{1EE6E921-4D4F-039A-F72E-523740DC1B57}"/>
          </ac:spMkLst>
        </pc:spChg>
        <pc:spChg chg="add del">
          <ac:chgData name="E Novell" userId="502eeebe-4d8b-4946-8813-05779f0fa097" providerId="ADAL" clId="{B3C0290E-D601-4262-BA31-76A901A43C3C}" dt="2024-06-18T08:43:27.651" v="881"/>
          <ac:spMkLst>
            <pc:docMk/>
            <pc:sldMk cId="455422193" sldId="373"/>
            <ac:spMk id="8" creationId="{C1C88C56-55C9-1458-ED7B-4DFEEA367685}"/>
          </ac:spMkLst>
        </pc:spChg>
        <pc:picChg chg="del">
          <ac:chgData name="E Novell" userId="502eeebe-4d8b-4946-8813-05779f0fa097" providerId="ADAL" clId="{B3C0290E-D601-4262-BA31-76A901A43C3C}" dt="2024-06-18T08:45:43.625" v="903" actId="478"/>
          <ac:picMkLst>
            <pc:docMk/>
            <pc:sldMk cId="455422193" sldId="373"/>
            <ac:picMk id="5" creationId="{2E5DB800-C4F3-F6E8-8B5C-144DB9B3A528}"/>
          </ac:picMkLst>
        </pc:picChg>
        <pc:picChg chg="add mod">
          <ac:chgData name="E Novell" userId="502eeebe-4d8b-4946-8813-05779f0fa097" providerId="ADAL" clId="{B3C0290E-D601-4262-BA31-76A901A43C3C}" dt="2024-06-18T08:46:29.512" v="916" actId="1076"/>
          <ac:picMkLst>
            <pc:docMk/>
            <pc:sldMk cId="455422193" sldId="373"/>
            <ac:picMk id="9" creationId="{B1A5D64E-B754-F645-F376-A863BDB91BF5}"/>
          </ac:picMkLst>
        </pc:picChg>
        <pc:picChg chg="del">
          <ac:chgData name="E Novell" userId="502eeebe-4d8b-4946-8813-05779f0fa097" providerId="ADAL" clId="{B3C0290E-D601-4262-BA31-76A901A43C3C}" dt="2024-06-18T08:45:42.642" v="902" actId="478"/>
          <ac:picMkLst>
            <pc:docMk/>
            <pc:sldMk cId="455422193" sldId="373"/>
            <ac:picMk id="3074" creationId="{FB236401-0AA5-0CC3-1346-62A1BD3E0AAC}"/>
          </ac:picMkLst>
        </pc:picChg>
        <pc:picChg chg="add mod">
          <ac:chgData name="E Novell" userId="502eeebe-4d8b-4946-8813-05779f0fa097" providerId="ADAL" clId="{B3C0290E-D601-4262-BA31-76A901A43C3C}" dt="2024-06-18T08:46:11.041" v="911" actId="1076"/>
          <ac:picMkLst>
            <pc:docMk/>
            <pc:sldMk cId="455422193" sldId="373"/>
            <ac:picMk id="4101" creationId="{B76CCE98-F655-7840-BCCC-863769CA6179}"/>
          </ac:picMkLst>
        </pc:picChg>
        <pc:picChg chg="add mod">
          <ac:chgData name="E Novell" userId="502eeebe-4d8b-4946-8813-05779f0fa097" providerId="ADAL" clId="{B3C0290E-D601-4262-BA31-76A901A43C3C}" dt="2024-06-18T08:46:13.128" v="912" actId="1076"/>
          <ac:picMkLst>
            <pc:docMk/>
            <pc:sldMk cId="455422193" sldId="373"/>
            <ac:picMk id="4103" creationId="{A12D7893-30F1-9E5F-CA42-70E2FB50700F}"/>
          </ac:picMkLst>
        </pc:picChg>
        <pc:picChg chg="add mod">
          <ac:chgData name="E Novell" userId="502eeebe-4d8b-4946-8813-05779f0fa097" providerId="ADAL" clId="{B3C0290E-D601-4262-BA31-76A901A43C3C}" dt="2024-06-18T08:47:34.032" v="926" actId="1076"/>
          <ac:picMkLst>
            <pc:docMk/>
            <pc:sldMk cId="455422193" sldId="373"/>
            <ac:picMk id="4105" creationId="{1F61A561-9268-C8C9-F5C4-AAA8711ECBE2}"/>
          </ac:picMkLst>
        </pc:picChg>
      </pc:sldChg>
      <pc:sldChg chg="addSp delSp modSp add mod">
        <pc:chgData name="E Novell" userId="502eeebe-4d8b-4946-8813-05779f0fa097" providerId="ADAL" clId="{B3C0290E-D601-4262-BA31-76A901A43C3C}" dt="2024-06-18T08:52:33.279" v="1099" actId="1076"/>
        <pc:sldMkLst>
          <pc:docMk/>
          <pc:sldMk cId="704580195" sldId="374"/>
        </pc:sldMkLst>
        <pc:spChg chg="mod">
          <ac:chgData name="E Novell" userId="502eeebe-4d8b-4946-8813-05779f0fa097" providerId="ADAL" clId="{B3C0290E-D601-4262-BA31-76A901A43C3C}" dt="2024-06-18T08:48:55.985" v="972" actId="20577"/>
          <ac:spMkLst>
            <pc:docMk/>
            <pc:sldMk cId="704580195" sldId="374"/>
            <ac:spMk id="2" creationId="{9ABEC18B-7039-ADA5-EDF2-F9F159F8FABC}"/>
          </ac:spMkLst>
        </pc:spChg>
        <pc:spChg chg="mod">
          <ac:chgData name="E Novell" userId="502eeebe-4d8b-4946-8813-05779f0fa097" providerId="ADAL" clId="{B3C0290E-D601-4262-BA31-76A901A43C3C}" dt="2024-06-18T08:50:10.034" v="1082" actId="20577"/>
          <ac:spMkLst>
            <pc:docMk/>
            <pc:sldMk cId="704580195" sldId="374"/>
            <ac:spMk id="3" creationId="{4D53DB1C-1B50-4DDD-55DF-174E181580FD}"/>
          </ac:spMkLst>
        </pc:spChg>
        <pc:spChg chg="mod">
          <ac:chgData name="E Novell" userId="502eeebe-4d8b-4946-8813-05779f0fa097" providerId="ADAL" clId="{B3C0290E-D601-4262-BA31-76A901A43C3C}" dt="2024-06-18T08:52:20.384" v="1095" actId="14100"/>
          <ac:spMkLst>
            <pc:docMk/>
            <pc:sldMk cId="704580195" sldId="374"/>
            <ac:spMk id="4" creationId="{29FBC7DF-FBFF-01AA-5DAD-425507CF0998}"/>
          </ac:spMkLst>
        </pc:spChg>
        <pc:spChg chg="add del">
          <ac:chgData name="E Novell" userId="502eeebe-4d8b-4946-8813-05779f0fa097" providerId="ADAL" clId="{B3C0290E-D601-4262-BA31-76A901A43C3C}" dt="2024-06-18T08:48:07.939" v="929"/>
          <ac:spMkLst>
            <pc:docMk/>
            <pc:sldMk cId="704580195" sldId="374"/>
            <ac:spMk id="5" creationId="{715948BA-6D4E-3123-2278-5969D6A44CF1}"/>
          </ac:spMkLst>
        </pc:spChg>
        <pc:spChg chg="add mod ord">
          <ac:chgData name="E Novell" userId="502eeebe-4d8b-4946-8813-05779f0fa097" providerId="ADAL" clId="{B3C0290E-D601-4262-BA31-76A901A43C3C}" dt="2024-06-18T08:51:35.204" v="1089" actId="171"/>
          <ac:spMkLst>
            <pc:docMk/>
            <pc:sldMk cId="704580195" sldId="374"/>
            <ac:spMk id="6" creationId="{3FEFB358-910B-3086-8C11-888F4D8C261E}"/>
          </ac:spMkLst>
        </pc:spChg>
        <pc:spChg chg="add del">
          <ac:chgData name="E Novell" userId="502eeebe-4d8b-4946-8813-05779f0fa097" providerId="ADAL" clId="{B3C0290E-D601-4262-BA31-76A901A43C3C}" dt="2024-06-18T08:51:56.593" v="1091"/>
          <ac:spMkLst>
            <pc:docMk/>
            <pc:sldMk cId="704580195" sldId="374"/>
            <ac:spMk id="7" creationId="{BD178FC7-31A2-3601-A529-87F40AB0D07A}"/>
          </ac:spMkLst>
        </pc:spChg>
        <pc:picChg chg="del">
          <ac:chgData name="E Novell" userId="502eeebe-4d8b-4946-8813-05779f0fa097" providerId="ADAL" clId="{B3C0290E-D601-4262-BA31-76A901A43C3C}" dt="2024-06-18T08:49:00.817" v="976" actId="478"/>
          <ac:picMkLst>
            <pc:docMk/>
            <pc:sldMk cId="704580195" sldId="374"/>
            <ac:picMk id="9" creationId="{B1A5D64E-B754-F645-F376-A863BDB91BF5}"/>
          </ac:picMkLst>
        </pc:picChg>
        <pc:picChg chg="del">
          <ac:chgData name="E Novell" userId="502eeebe-4d8b-4946-8813-05779f0fa097" providerId="ADAL" clId="{B3C0290E-D601-4262-BA31-76A901A43C3C}" dt="2024-06-18T08:48:57.616" v="973" actId="478"/>
          <ac:picMkLst>
            <pc:docMk/>
            <pc:sldMk cId="704580195" sldId="374"/>
            <ac:picMk id="4101" creationId="{B76CCE98-F655-7840-BCCC-863769CA6179}"/>
          </ac:picMkLst>
        </pc:picChg>
        <pc:picChg chg="del">
          <ac:chgData name="E Novell" userId="502eeebe-4d8b-4946-8813-05779f0fa097" providerId="ADAL" clId="{B3C0290E-D601-4262-BA31-76A901A43C3C}" dt="2024-06-18T08:48:59.672" v="975" actId="478"/>
          <ac:picMkLst>
            <pc:docMk/>
            <pc:sldMk cId="704580195" sldId="374"/>
            <ac:picMk id="4103" creationId="{A12D7893-30F1-9E5F-CA42-70E2FB50700F}"/>
          </ac:picMkLst>
        </pc:picChg>
        <pc:picChg chg="del">
          <ac:chgData name="E Novell" userId="502eeebe-4d8b-4946-8813-05779f0fa097" providerId="ADAL" clId="{B3C0290E-D601-4262-BA31-76A901A43C3C}" dt="2024-06-18T08:48:58.880" v="974" actId="478"/>
          <ac:picMkLst>
            <pc:docMk/>
            <pc:sldMk cId="704580195" sldId="374"/>
            <ac:picMk id="4105" creationId="{1F61A561-9268-C8C9-F5C4-AAA8711ECBE2}"/>
          </ac:picMkLst>
        </pc:picChg>
        <pc:picChg chg="add mod">
          <ac:chgData name="E Novell" userId="502eeebe-4d8b-4946-8813-05779f0fa097" providerId="ADAL" clId="{B3C0290E-D601-4262-BA31-76A901A43C3C}" dt="2024-06-18T08:51:13.535" v="1086" actId="1076"/>
          <ac:picMkLst>
            <pc:docMk/>
            <pc:sldMk cId="704580195" sldId="374"/>
            <ac:picMk id="5123" creationId="{9A843CBE-50C3-6D71-73E9-2192F271C337}"/>
          </ac:picMkLst>
        </pc:picChg>
        <pc:picChg chg="add mod">
          <ac:chgData name="E Novell" userId="502eeebe-4d8b-4946-8813-05779f0fa097" providerId="ADAL" clId="{B3C0290E-D601-4262-BA31-76A901A43C3C}" dt="2024-06-18T08:52:33.279" v="1099" actId="1076"/>
          <ac:picMkLst>
            <pc:docMk/>
            <pc:sldMk cId="704580195" sldId="374"/>
            <ac:picMk id="5127" creationId="{1DD446F2-C90B-53BB-A3C9-4F39139C6205}"/>
          </ac:picMkLst>
        </pc:picChg>
      </pc:sldChg>
      <pc:sldChg chg="addSp delSp modSp add mod modAnim">
        <pc:chgData name="E Novell" userId="502eeebe-4d8b-4946-8813-05779f0fa097" providerId="ADAL" clId="{B3C0290E-D601-4262-BA31-76A901A43C3C}" dt="2024-06-18T08:58:13.896" v="1251" actId="1035"/>
        <pc:sldMkLst>
          <pc:docMk/>
          <pc:sldMk cId="1961599387" sldId="375"/>
        </pc:sldMkLst>
        <pc:spChg chg="mod">
          <ac:chgData name="E Novell" userId="502eeebe-4d8b-4946-8813-05779f0fa097" providerId="ADAL" clId="{B3C0290E-D601-4262-BA31-76A901A43C3C}" dt="2024-06-18T08:53:10.884" v="1122" actId="20577"/>
          <ac:spMkLst>
            <pc:docMk/>
            <pc:sldMk cId="1961599387" sldId="375"/>
            <ac:spMk id="2" creationId="{9ABEC18B-7039-ADA5-EDF2-F9F159F8FABC}"/>
          </ac:spMkLst>
        </pc:spChg>
        <pc:spChg chg="mod">
          <ac:chgData name="E Novell" userId="502eeebe-4d8b-4946-8813-05779f0fa097" providerId="ADAL" clId="{B3C0290E-D601-4262-BA31-76A901A43C3C}" dt="2024-06-18T08:55:30.449" v="1223" actId="14100"/>
          <ac:spMkLst>
            <pc:docMk/>
            <pc:sldMk cId="1961599387" sldId="375"/>
            <ac:spMk id="3" creationId="{4D53DB1C-1B50-4DDD-55DF-174E181580FD}"/>
          </ac:spMkLst>
        </pc:spChg>
        <pc:spChg chg="mod">
          <ac:chgData name="E Novell" userId="502eeebe-4d8b-4946-8813-05779f0fa097" providerId="ADAL" clId="{B3C0290E-D601-4262-BA31-76A901A43C3C}" dt="2024-06-18T08:57:47.063" v="1238" actId="1440"/>
          <ac:spMkLst>
            <pc:docMk/>
            <pc:sldMk cId="1961599387" sldId="375"/>
            <ac:spMk id="4" creationId="{29FBC7DF-FBFF-01AA-5DAD-425507CF0998}"/>
          </ac:spMkLst>
        </pc:spChg>
        <pc:spChg chg="add mod">
          <ac:chgData name="E Novell" userId="502eeebe-4d8b-4946-8813-05779f0fa097" providerId="ADAL" clId="{B3C0290E-D601-4262-BA31-76A901A43C3C}" dt="2024-06-18T08:58:01.608" v="1244" actId="27636"/>
          <ac:spMkLst>
            <pc:docMk/>
            <pc:sldMk cId="1961599387" sldId="375"/>
            <ac:spMk id="5" creationId="{A4E959C6-7365-2EB5-4573-DF0DD08D2D6E}"/>
          </ac:spMkLst>
        </pc:spChg>
        <pc:spChg chg="del">
          <ac:chgData name="E Novell" userId="502eeebe-4d8b-4946-8813-05779f0fa097" providerId="ADAL" clId="{B3C0290E-D601-4262-BA31-76A901A43C3C}" dt="2024-06-18T08:53:15.456" v="1124" actId="478"/>
          <ac:spMkLst>
            <pc:docMk/>
            <pc:sldMk cId="1961599387" sldId="375"/>
            <ac:spMk id="6" creationId="{3FEFB358-910B-3086-8C11-888F4D8C261E}"/>
          </ac:spMkLst>
        </pc:spChg>
        <pc:picChg chg="add mod">
          <ac:chgData name="E Novell" userId="502eeebe-4d8b-4946-8813-05779f0fa097" providerId="ADAL" clId="{B3C0290E-D601-4262-BA31-76A901A43C3C}" dt="2024-06-18T08:57:00.615" v="1236" actId="1076"/>
          <ac:picMkLst>
            <pc:docMk/>
            <pc:sldMk cId="1961599387" sldId="375"/>
            <ac:picMk id="7" creationId="{EDA1825F-F1E0-BA95-3258-669C50E4B63B}"/>
          </ac:picMkLst>
        </pc:picChg>
        <pc:picChg chg="del">
          <ac:chgData name="E Novell" userId="502eeebe-4d8b-4946-8813-05779f0fa097" providerId="ADAL" clId="{B3C0290E-D601-4262-BA31-76A901A43C3C}" dt="2024-06-18T08:53:14.985" v="1123" actId="478"/>
          <ac:picMkLst>
            <pc:docMk/>
            <pc:sldMk cId="1961599387" sldId="375"/>
            <ac:picMk id="5123" creationId="{9A843CBE-50C3-6D71-73E9-2192F271C337}"/>
          </ac:picMkLst>
        </pc:picChg>
        <pc:picChg chg="del">
          <ac:chgData name="E Novell" userId="502eeebe-4d8b-4946-8813-05779f0fa097" providerId="ADAL" clId="{B3C0290E-D601-4262-BA31-76A901A43C3C}" dt="2024-06-18T08:53:16.017" v="1125" actId="478"/>
          <ac:picMkLst>
            <pc:docMk/>
            <pc:sldMk cId="1961599387" sldId="375"/>
            <ac:picMk id="5127" creationId="{1DD446F2-C90B-53BB-A3C9-4F39139C6205}"/>
          </ac:picMkLst>
        </pc:picChg>
        <pc:picChg chg="add mod">
          <ac:chgData name="E Novell" userId="502eeebe-4d8b-4946-8813-05779f0fa097" providerId="ADAL" clId="{B3C0290E-D601-4262-BA31-76A901A43C3C}" dt="2024-06-18T08:56:03.816" v="1230" actId="14100"/>
          <ac:picMkLst>
            <pc:docMk/>
            <pc:sldMk cId="1961599387" sldId="375"/>
            <ac:picMk id="6146" creationId="{7E2D9E4D-00E9-CA73-4607-C2EB32B28880}"/>
          </ac:picMkLst>
        </pc:picChg>
        <pc:picChg chg="add mod">
          <ac:chgData name="E Novell" userId="502eeebe-4d8b-4946-8813-05779f0fa097" providerId="ADAL" clId="{B3C0290E-D601-4262-BA31-76A901A43C3C}" dt="2024-06-18T08:58:13.896" v="1251" actId="1035"/>
          <ac:picMkLst>
            <pc:docMk/>
            <pc:sldMk cId="1961599387" sldId="375"/>
            <ac:picMk id="6148" creationId="{5377A7EE-2C00-4D6F-A99C-317A5527A605}"/>
          </ac:picMkLst>
        </pc:picChg>
      </pc:sldChg>
      <pc:sldChg chg="addSp delSp modSp add mod delAnim modAnim">
        <pc:chgData name="E Novell" userId="502eeebe-4d8b-4946-8813-05779f0fa097" providerId="ADAL" clId="{B3C0290E-D601-4262-BA31-76A901A43C3C}" dt="2024-06-18T09:07:28.878" v="1461" actId="1076"/>
        <pc:sldMkLst>
          <pc:docMk/>
          <pc:sldMk cId="292707323" sldId="376"/>
        </pc:sldMkLst>
        <pc:spChg chg="mod">
          <ac:chgData name="E Novell" userId="502eeebe-4d8b-4946-8813-05779f0fa097" providerId="ADAL" clId="{B3C0290E-D601-4262-BA31-76A901A43C3C}" dt="2024-06-18T09:05:56.436" v="1444" actId="6549"/>
          <ac:spMkLst>
            <pc:docMk/>
            <pc:sldMk cId="292707323" sldId="376"/>
            <ac:spMk id="2" creationId="{9ABEC18B-7039-ADA5-EDF2-F9F159F8FABC}"/>
          </ac:spMkLst>
        </pc:spChg>
        <pc:spChg chg="mod">
          <ac:chgData name="E Novell" userId="502eeebe-4d8b-4946-8813-05779f0fa097" providerId="ADAL" clId="{B3C0290E-D601-4262-BA31-76A901A43C3C}" dt="2024-06-18T08:59:41.433" v="1296" actId="27636"/>
          <ac:spMkLst>
            <pc:docMk/>
            <pc:sldMk cId="292707323" sldId="376"/>
            <ac:spMk id="3" creationId="{4D53DB1C-1B50-4DDD-55DF-174E181580FD}"/>
          </ac:spMkLst>
        </pc:spChg>
        <pc:spChg chg="mod">
          <ac:chgData name="E Novell" userId="502eeebe-4d8b-4946-8813-05779f0fa097" providerId="ADAL" clId="{B3C0290E-D601-4262-BA31-76A901A43C3C}" dt="2024-06-18T09:07:25.470" v="1460" actId="1076"/>
          <ac:spMkLst>
            <pc:docMk/>
            <pc:sldMk cId="292707323" sldId="376"/>
            <ac:spMk id="4" creationId="{29FBC7DF-FBFF-01AA-5DAD-425507CF0998}"/>
          </ac:spMkLst>
        </pc:spChg>
        <pc:spChg chg="mod">
          <ac:chgData name="E Novell" userId="502eeebe-4d8b-4946-8813-05779f0fa097" providerId="ADAL" clId="{B3C0290E-D601-4262-BA31-76A901A43C3C}" dt="2024-06-18T09:04:56.275" v="1410"/>
          <ac:spMkLst>
            <pc:docMk/>
            <pc:sldMk cId="292707323" sldId="376"/>
            <ac:spMk id="5" creationId="{A4E959C6-7365-2EB5-4573-DF0DD08D2D6E}"/>
          </ac:spMkLst>
        </pc:spChg>
        <pc:spChg chg="add del">
          <ac:chgData name="E Novell" userId="502eeebe-4d8b-4946-8813-05779f0fa097" providerId="ADAL" clId="{B3C0290E-D601-4262-BA31-76A901A43C3C}" dt="2024-06-18T09:03:44.285" v="1402"/>
          <ac:spMkLst>
            <pc:docMk/>
            <pc:sldMk cId="292707323" sldId="376"/>
            <ac:spMk id="6" creationId="{DCAB5CB5-1150-0734-F832-465FFDFCD7DC}"/>
          </ac:spMkLst>
        </pc:spChg>
        <pc:spChg chg="add mod">
          <ac:chgData name="E Novell" userId="502eeebe-4d8b-4946-8813-05779f0fa097" providerId="ADAL" clId="{B3C0290E-D601-4262-BA31-76A901A43C3C}" dt="2024-06-18T09:07:28.878" v="1461" actId="1076"/>
          <ac:spMkLst>
            <pc:docMk/>
            <pc:sldMk cId="292707323" sldId="376"/>
            <ac:spMk id="10" creationId="{17CE6E34-5976-8BB0-F62F-9B69E6E00DBB}"/>
          </ac:spMkLst>
        </pc:spChg>
        <pc:spChg chg="add del">
          <ac:chgData name="E Novell" userId="502eeebe-4d8b-4946-8813-05779f0fa097" providerId="ADAL" clId="{B3C0290E-D601-4262-BA31-76A901A43C3C}" dt="2024-06-18T09:06:51.666" v="1451" actId="22"/>
          <ac:spMkLst>
            <pc:docMk/>
            <pc:sldMk cId="292707323" sldId="376"/>
            <ac:spMk id="12" creationId="{91086520-EDA9-40E7-5E7D-37DA48299ED4}"/>
          </ac:spMkLst>
        </pc:spChg>
        <pc:picChg chg="del">
          <ac:chgData name="E Novell" userId="502eeebe-4d8b-4946-8813-05779f0fa097" providerId="ADAL" clId="{B3C0290E-D601-4262-BA31-76A901A43C3C}" dt="2024-06-18T08:58:31.496" v="1277" actId="478"/>
          <ac:picMkLst>
            <pc:docMk/>
            <pc:sldMk cId="292707323" sldId="376"/>
            <ac:picMk id="7" creationId="{EDA1825F-F1E0-BA95-3258-669C50E4B63B}"/>
          </ac:picMkLst>
        </pc:picChg>
        <pc:picChg chg="add mod">
          <ac:chgData name="E Novell" userId="502eeebe-4d8b-4946-8813-05779f0fa097" providerId="ADAL" clId="{B3C0290E-D601-4262-BA31-76A901A43C3C}" dt="2024-06-18T09:06:00.143" v="1445" actId="1076"/>
          <ac:picMkLst>
            <pc:docMk/>
            <pc:sldMk cId="292707323" sldId="376"/>
            <ac:picMk id="8" creationId="{3650DE98-CE2F-AEF8-2A2C-56B32CE1AABB}"/>
          </ac:picMkLst>
        </pc:picChg>
        <pc:picChg chg="add mod">
          <ac:chgData name="E Novell" userId="502eeebe-4d8b-4946-8813-05779f0fa097" providerId="ADAL" clId="{B3C0290E-D601-4262-BA31-76A901A43C3C}" dt="2024-06-18T09:07:22.415" v="1459" actId="1076"/>
          <ac:picMkLst>
            <pc:docMk/>
            <pc:sldMk cId="292707323" sldId="376"/>
            <ac:picMk id="13" creationId="{E9F4CD55-7065-3B51-AAE6-4AE89847E66D}"/>
          </ac:picMkLst>
        </pc:picChg>
        <pc:picChg chg="del">
          <ac:chgData name="E Novell" userId="502eeebe-4d8b-4946-8813-05779f0fa097" providerId="ADAL" clId="{B3C0290E-D601-4262-BA31-76A901A43C3C}" dt="2024-06-18T09:01:35.239" v="1391" actId="478"/>
          <ac:picMkLst>
            <pc:docMk/>
            <pc:sldMk cId="292707323" sldId="376"/>
            <ac:picMk id="6146" creationId="{7E2D9E4D-00E9-CA73-4607-C2EB32B28880}"/>
          </ac:picMkLst>
        </pc:picChg>
        <pc:picChg chg="del">
          <ac:chgData name="E Novell" userId="502eeebe-4d8b-4946-8813-05779f0fa097" providerId="ADAL" clId="{B3C0290E-D601-4262-BA31-76A901A43C3C}" dt="2024-06-18T09:01:34.543" v="1390" actId="478"/>
          <ac:picMkLst>
            <pc:docMk/>
            <pc:sldMk cId="292707323" sldId="376"/>
            <ac:picMk id="6148" creationId="{5377A7EE-2C00-4D6F-A99C-317A5527A605}"/>
          </ac:picMkLst>
        </pc:picChg>
        <pc:picChg chg="add del">
          <ac:chgData name="E Novell" userId="502eeebe-4d8b-4946-8813-05779f0fa097" providerId="ADAL" clId="{B3C0290E-D601-4262-BA31-76A901A43C3C}" dt="2024-06-18T09:02:45.728" v="1393" actId="478"/>
          <ac:picMkLst>
            <pc:docMk/>
            <pc:sldMk cId="292707323" sldId="376"/>
            <ac:picMk id="7170" creationId="{1C4F9948-00AC-46C1-3907-AED539939BD7}"/>
          </ac:picMkLst>
        </pc:picChg>
        <pc:picChg chg="add mod">
          <ac:chgData name="E Novell" userId="502eeebe-4d8b-4946-8813-05779f0fa097" providerId="ADAL" clId="{B3C0290E-D601-4262-BA31-76A901A43C3C}" dt="2024-06-18T09:03:06.831" v="1398" actId="1076"/>
          <ac:picMkLst>
            <pc:docMk/>
            <pc:sldMk cId="292707323" sldId="376"/>
            <ac:picMk id="7172" creationId="{CE399037-DF27-554E-B812-D1A02ED60DBC}"/>
          </ac:picMkLst>
        </pc:picChg>
      </pc:sldChg>
    </pc:docChg>
  </pc:docChgLst>
  <pc:docChgLst>
    <pc:chgData name="E Novell" userId="502eeebe-4d8b-4946-8813-05779f0fa097" providerId="ADAL" clId="{D91E0360-2E49-4C16-B766-D10C93D830AB}"/>
    <pc:docChg chg="undo custSel addSld delSld modSld sldOrd addSection modSection">
      <pc:chgData name="E Novell" userId="502eeebe-4d8b-4946-8813-05779f0fa097" providerId="ADAL" clId="{D91E0360-2E49-4C16-B766-D10C93D830AB}" dt="2023-09-13T07:25:57.286" v="110" actId="47"/>
      <pc:docMkLst>
        <pc:docMk/>
      </pc:docMkLst>
      <pc:sldChg chg="del">
        <pc:chgData name="E Novell" userId="502eeebe-4d8b-4946-8813-05779f0fa097" providerId="ADAL" clId="{D91E0360-2E49-4C16-B766-D10C93D830AB}" dt="2023-09-13T07:25:57.286" v="110" actId="47"/>
        <pc:sldMkLst>
          <pc:docMk/>
          <pc:sldMk cId="0" sldId="266"/>
        </pc:sldMkLst>
      </pc:sldChg>
      <pc:sldChg chg="del">
        <pc:chgData name="E Novell" userId="502eeebe-4d8b-4946-8813-05779f0fa097" providerId="ADAL" clId="{D91E0360-2E49-4C16-B766-D10C93D830AB}" dt="2023-09-13T07:24:40.889" v="103" actId="47"/>
        <pc:sldMkLst>
          <pc:docMk/>
          <pc:sldMk cId="2003724244" sldId="270"/>
        </pc:sldMkLst>
      </pc:sldChg>
      <pc:sldChg chg="del">
        <pc:chgData name="E Novell" userId="502eeebe-4d8b-4946-8813-05779f0fa097" providerId="ADAL" clId="{D91E0360-2E49-4C16-B766-D10C93D830AB}" dt="2023-09-13T07:20:57.057" v="0" actId="47"/>
        <pc:sldMkLst>
          <pc:docMk/>
          <pc:sldMk cId="380256034" sldId="275"/>
        </pc:sldMkLst>
      </pc:sldChg>
      <pc:sldChg chg="del">
        <pc:chgData name="E Novell" userId="502eeebe-4d8b-4946-8813-05779f0fa097" providerId="ADAL" clId="{D91E0360-2E49-4C16-B766-D10C93D830AB}" dt="2023-09-13T07:24:47.029" v="104" actId="47"/>
        <pc:sldMkLst>
          <pc:docMk/>
          <pc:sldMk cId="0" sldId="279"/>
        </pc:sldMkLst>
      </pc:sldChg>
      <pc:sldChg chg="del">
        <pc:chgData name="E Novell" userId="502eeebe-4d8b-4946-8813-05779f0fa097" providerId="ADAL" clId="{D91E0360-2E49-4C16-B766-D10C93D830AB}" dt="2023-09-13T07:20:57.057" v="0" actId="47"/>
        <pc:sldMkLst>
          <pc:docMk/>
          <pc:sldMk cId="0" sldId="353"/>
        </pc:sldMkLst>
      </pc:sldChg>
      <pc:sldChg chg="del">
        <pc:chgData name="E Novell" userId="502eeebe-4d8b-4946-8813-05779f0fa097" providerId="ADAL" clId="{D91E0360-2E49-4C16-B766-D10C93D830AB}" dt="2023-09-13T07:20:57.057" v="0" actId="47"/>
        <pc:sldMkLst>
          <pc:docMk/>
          <pc:sldMk cId="0" sldId="354"/>
        </pc:sldMkLst>
      </pc:sldChg>
      <pc:sldChg chg="del">
        <pc:chgData name="E Novell" userId="502eeebe-4d8b-4946-8813-05779f0fa097" providerId="ADAL" clId="{D91E0360-2E49-4C16-B766-D10C93D830AB}" dt="2023-09-13T07:20:57.057" v="0" actId="47"/>
        <pc:sldMkLst>
          <pc:docMk/>
          <pc:sldMk cId="0" sldId="356"/>
        </pc:sldMkLst>
      </pc:sldChg>
      <pc:sldChg chg="del">
        <pc:chgData name="E Novell" userId="502eeebe-4d8b-4946-8813-05779f0fa097" providerId="ADAL" clId="{D91E0360-2E49-4C16-B766-D10C93D830AB}" dt="2023-09-13T07:21:09.910" v="5" actId="47"/>
        <pc:sldMkLst>
          <pc:docMk/>
          <pc:sldMk cId="0" sldId="360"/>
        </pc:sldMkLst>
      </pc:sldChg>
      <pc:sldChg chg="modSp mod ord">
        <pc:chgData name="E Novell" userId="502eeebe-4d8b-4946-8813-05779f0fa097" providerId="ADAL" clId="{D91E0360-2E49-4C16-B766-D10C93D830AB}" dt="2023-09-13T07:24:32.441" v="102"/>
        <pc:sldMkLst>
          <pc:docMk/>
          <pc:sldMk cId="1739072446" sldId="364"/>
        </pc:sldMkLst>
        <pc:spChg chg="mod">
          <ac:chgData name="E Novell" userId="502eeebe-4d8b-4946-8813-05779f0fa097" providerId="ADAL" clId="{D91E0360-2E49-4C16-B766-D10C93D830AB}" dt="2023-09-13T07:24:18.975" v="96" actId="1076"/>
          <ac:spMkLst>
            <pc:docMk/>
            <pc:sldMk cId="1739072446" sldId="364"/>
            <ac:spMk id="4" creationId="{42932BB9-BC22-E94E-8752-9A73D1CD4BBE}"/>
          </ac:spMkLst>
        </pc:spChg>
        <pc:spChg chg="mod">
          <ac:chgData name="E Novell" userId="502eeebe-4d8b-4946-8813-05779f0fa097" providerId="ADAL" clId="{D91E0360-2E49-4C16-B766-D10C93D830AB}" dt="2023-09-13T07:24:27.051" v="100" actId="113"/>
          <ac:spMkLst>
            <pc:docMk/>
            <pc:sldMk cId="1739072446" sldId="364"/>
            <ac:spMk id="6" creationId="{07BEBDAB-954C-784A-97BB-CDBB4D8026B2}"/>
          </ac:spMkLst>
        </pc:spChg>
      </pc:sldChg>
      <pc:sldChg chg="new del">
        <pc:chgData name="E Novell" userId="502eeebe-4d8b-4946-8813-05779f0fa097" providerId="ADAL" clId="{D91E0360-2E49-4C16-B766-D10C93D830AB}" dt="2023-09-13T07:24:55.856" v="106" actId="680"/>
        <pc:sldMkLst>
          <pc:docMk/>
          <pc:sldMk cId="3945407680" sldId="370"/>
        </pc:sldMkLst>
      </pc:sldChg>
      <pc:sldMasterChg chg="delSldLayout">
        <pc:chgData name="E Novell" userId="502eeebe-4d8b-4946-8813-05779f0fa097" providerId="ADAL" clId="{D91E0360-2E49-4C16-B766-D10C93D830AB}" dt="2023-09-13T07:25:57.286" v="110" actId="47"/>
        <pc:sldMasterMkLst>
          <pc:docMk/>
          <pc:sldMasterMk cId="1459539719" sldId="2147483824"/>
        </pc:sldMasterMkLst>
        <pc:sldLayoutChg chg="del">
          <pc:chgData name="E Novell" userId="502eeebe-4d8b-4946-8813-05779f0fa097" providerId="ADAL" clId="{D91E0360-2E49-4C16-B766-D10C93D830AB}" dt="2023-09-13T07:24:47.029" v="104" actId="47"/>
          <pc:sldLayoutMkLst>
            <pc:docMk/>
            <pc:sldMasterMk cId="1459539719" sldId="2147483824"/>
            <pc:sldLayoutMk cId="905792208" sldId="2147483858"/>
          </pc:sldLayoutMkLst>
        </pc:sldLayoutChg>
        <pc:sldLayoutChg chg="del">
          <pc:chgData name="E Novell" userId="502eeebe-4d8b-4946-8813-05779f0fa097" providerId="ADAL" clId="{D91E0360-2E49-4C16-B766-D10C93D830AB}" dt="2023-09-13T07:25:57.286" v="110" actId="47"/>
          <pc:sldLayoutMkLst>
            <pc:docMk/>
            <pc:sldMasterMk cId="1459539719" sldId="2147483824"/>
            <pc:sldLayoutMk cId="3432530811" sldId="2147483859"/>
          </pc:sldLayoutMkLst>
        </pc:sldLayoutChg>
        <pc:sldLayoutChg chg="del">
          <pc:chgData name="E Novell" userId="502eeebe-4d8b-4946-8813-05779f0fa097" providerId="ADAL" clId="{D91E0360-2E49-4C16-B766-D10C93D830AB}" dt="2023-09-13T07:20:57.057" v="0" actId="47"/>
          <pc:sldLayoutMkLst>
            <pc:docMk/>
            <pc:sldMasterMk cId="1459539719" sldId="2147483824"/>
            <pc:sldLayoutMk cId="2609488180" sldId="2147483860"/>
          </pc:sldLayoutMkLst>
        </pc:sldLayoutChg>
        <pc:sldLayoutChg chg="del">
          <pc:chgData name="E Novell" userId="502eeebe-4d8b-4946-8813-05779f0fa097" providerId="ADAL" clId="{D91E0360-2E49-4C16-B766-D10C93D830AB}" dt="2023-09-13T07:21:09.910" v="5" actId="47"/>
          <pc:sldLayoutMkLst>
            <pc:docMk/>
            <pc:sldMasterMk cId="1459539719" sldId="2147483824"/>
            <pc:sldLayoutMk cId="61263419" sldId="2147483861"/>
          </pc:sldLayoutMkLst>
        </pc:sldLayoutChg>
      </pc:sldMasterChg>
    </pc:docChg>
  </pc:docChgLst>
  <pc:docChgLst>
    <pc:chgData name="E Novell" userId="502eeebe-4d8b-4946-8813-05779f0fa097" providerId="ADAL" clId="{4DA72B93-1977-7E4D-AA61-5259E0F3E689}"/>
    <pc:docChg chg="undo redo custSel addSld delSld modSld modMainMaster">
      <pc:chgData name="E Novell" userId="502eeebe-4d8b-4946-8813-05779f0fa097" providerId="ADAL" clId="{4DA72B93-1977-7E4D-AA61-5259E0F3E689}" dt="2023-09-03T17:16:47.874" v="124" actId="2696"/>
      <pc:docMkLst>
        <pc:docMk/>
      </pc:docMkLst>
      <pc:sldChg chg="del">
        <pc:chgData name="E Novell" userId="502eeebe-4d8b-4946-8813-05779f0fa097" providerId="ADAL" clId="{4DA72B93-1977-7E4D-AA61-5259E0F3E689}" dt="2023-09-03T17:10:48.888" v="18" actId="2696"/>
        <pc:sldMkLst>
          <pc:docMk/>
          <pc:sldMk cId="0" sldId="258"/>
        </pc:sldMkLst>
      </pc:sldChg>
      <pc:sldChg chg="modSp mod">
        <pc:chgData name="E Novell" userId="502eeebe-4d8b-4946-8813-05779f0fa097" providerId="ADAL" clId="{4DA72B93-1977-7E4D-AA61-5259E0F3E689}" dt="2023-09-03T17:12:28.856" v="23" actId="27636"/>
        <pc:sldMkLst>
          <pc:docMk/>
          <pc:sldMk cId="1908232659" sldId="265"/>
        </pc:sldMkLst>
        <pc:spChg chg="mod">
          <ac:chgData name="E Novell" userId="502eeebe-4d8b-4946-8813-05779f0fa097" providerId="ADAL" clId="{4DA72B93-1977-7E4D-AA61-5259E0F3E689}" dt="2023-09-03T17:12:28.856" v="23" actId="27636"/>
          <ac:spMkLst>
            <pc:docMk/>
            <pc:sldMk cId="1908232659" sldId="265"/>
            <ac:spMk id="4" creationId="{42932BB9-BC22-E94E-8752-9A73D1CD4BBE}"/>
          </ac:spMkLst>
        </pc:spChg>
      </pc:sldChg>
      <pc:sldChg chg="add del">
        <pc:chgData name="E Novell" userId="502eeebe-4d8b-4946-8813-05779f0fa097" providerId="ADAL" clId="{4DA72B93-1977-7E4D-AA61-5259E0F3E689}" dt="2023-09-03T17:12:43.691" v="24" actId="2696"/>
        <pc:sldMkLst>
          <pc:docMk/>
          <pc:sldMk cId="1429530737" sldId="291"/>
        </pc:sldMkLst>
      </pc:sldChg>
      <pc:sldChg chg="del">
        <pc:chgData name="E Novell" userId="502eeebe-4d8b-4946-8813-05779f0fa097" providerId="ADAL" clId="{4DA72B93-1977-7E4D-AA61-5259E0F3E689}" dt="2023-09-03T17:10:28.681" v="0" actId="2696"/>
        <pc:sldMkLst>
          <pc:docMk/>
          <pc:sldMk cId="0" sldId="346"/>
        </pc:sldMkLst>
      </pc:sldChg>
      <pc:sldChg chg="addSp delSp modSp del mod modClrScheme chgLayout">
        <pc:chgData name="E Novell" userId="502eeebe-4d8b-4946-8813-05779f0fa097" providerId="ADAL" clId="{4DA72B93-1977-7E4D-AA61-5259E0F3E689}" dt="2023-09-03T17:16:47.873" v="123" actId="2696"/>
        <pc:sldMkLst>
          <pc:docMk/>
          <pc:sldMk cId="0" sldId="347"/>
        </pc:sldMkLst>
        <pc:spChg chg="add del mod">
          <ac:chgData name="E Novell" userId="502eeebe-4d8b-4946-8813-05779f0fa097" providerId="ADAL" clId="{4DA72B93-1977-7E4D-AA61-5259E0F3E689}" dt="2023-09-03T17:16:20.545" v="98"/>
          <ac:spMkLst>
            <pc:docMk/>
            <pc:sldMk cId="0" sldId="347"/>
            <ac:spMk id="2" creationId="{7B89FB67-401C-60B7-3B79-623B096D1DA7}"/>
          </ac:spMkLst>
        </pc:spChg>
        <pc:spChg chg="mod ord">
          <ac:chgData name="E Novell" userId="502eeebe-4d8b-4946-8813-05779f0fa097" providerId="ADAL" clId="{4DA72B93-1977-7E4D-AA61-5259E0F3E689}" dt="2023-09-03T17:16:45.145" v="122" actId="20577"/>
          <ac:spMkLst>
            <pc:docMk/>
            <pc:sldMk cId="0" sldId="347"/>
            <ac:spMk id="228" creationId="{00000000-0000-0000-0000-000000000000}"/>
          </ac:spMkLst>
        </pc:spChg>
        <pc:picChg chg="add del mod">
          <ac:chgData name="E Novell" userId="502eeebe-4d8b-4946-8813-05779f0fa097" providerId="ADAL" clId="{4DA72B93-1977-7E4D-AA61-5259E0F3E689}" dt="2023-09-03T17:14:07.496" v="36" actId="478"/>
          <ac:picMkLst>
            <pc:docMk/>
            <pc:sldMk cId="0" sldId="347"/>
            <ac:picMk id="1026" creationId="{5E5CE654-C710-D470-2FDB-867818CB2B86}"/>
          </ac:picMkLst>
        </pc:picChg>
        <pc:picChg chg="add mod">
          <ac:chgData name="E Novell" userId="502eeebe-4d8b-4946-8813-05779f0fa097" providerId="ADAL" clId="{4DA72B93-1977-7E4D-AA61-5259E0F3E689}" dt="2023-09-03T17:16:22.275" v="105" actId="1076"/>
          <ac:picMkLst>
            <pc:docMk/>
            <pc:sldMk cId="0" sldId="347"/>
            <ac:picMk id="1028" creationId="{2A38C2C2-7AEA-FDF5-5560-1B29E6B0E825}"/>
          </ac:picMkLst>
        </pc:picChg>
      </pc:sldChg>
      <pc:sldChg chg="modSp mod">
        <pc:chgData name="E Novell" userId="502eeebe-4d8b-4946-8813-05779f0fa097" providerId="ADAL" clId="{4DA72B93-1977-7E4D-AA61-5259E0F3E689}" dt="2023-09-03T17:13:18.702" v="30" actId="27636"/>
        <pc:sldMkLst>
          <pc:docMk/>
          <pc:sldMk cId="0" sldId="360"/>
        </pc:sldMkLst>
        <pc:spChg chg="mod">
          <ac:chgData name="E Novell" userId="502eeebe-4d8b-4946-8813-05779f0fa097" providerId="ADAL" clId="{4DA72B93-1977-7E4D-AA61-5259E0F3E689}" dt="2023-09-03T17:13:18.702" v="30" actId="27636"/>
          <ac:spMkLst>
            <pc:docMk/>
            <pc:sldMk cId="0" sldId="360"/>
            <ac:spMk id="248" creationId="{00000000-0000-0000-0000-000000000000}"/>
          </ac:spMkLst>
        </pc:spChg>
      </pc:sldChg>
      <pc:sldChg chg="modSp add del mod">
        <pc:chgData name="E Novell" userId="502eeebe-4d8b-4946-8813-05779f0fa097" providerId="ADAL" clId="{4DA72B93-1977-7E4D-AA61-5259E0F3E689}" dt="2023-09-03T17:10:41.981" v="17" actId="1076"/>
        <pc:sldMkLst>
          <pc:docMk/>
          <pc:sldMk cId="0" sldId="362"/>
        </pc:sldMkLst>
        <pc:spChg chg="mod">
          <ac:chgData name="E Novell" userId="502eeebe-4d8b-4946-8813-05779f0fa097" providerId="ADAL" clId="{4DA72B93-1977-7E4D-AA61-5259E0F3E689}" dt="2023-09-03T17:10:41.981" v="17" actId="1076"/>
          <ac:spMkLst>
            <pc:docMk/>
            <pc:sldMk cId="0" sldId="362"/>
            <ac:spMk id="4" creationId="{BE2CC552-CD3D-4BBC-B0EA-012D7019E77F}"/>
          </ac:spMkLst>
        </pc:spChg>
        <pc:spChg chg="mod">
          <ac:chgData name="E Novell" userId="502eeebe-4d8b-4946-8813-05779f0fa097" providerId="ADAL" clId="{4DA72B93-1977-7E4D-AA61-5259E0F3E689}" dt="2023-09-03T17:10:40.457" v="16" actId="20577"/>
          <ac:spMkLst>
            <pc:docMk/>
            <pc:sldMk cId="0" sldId="362"/>
            <ac:spMk id="5626" creationId="{00000000-0000-0000-0000-000000000000}"/>
          </ac:spMkLst>
        </pc:spChg>
      </pc:sldChg>
      <pc:sldChg chg="modSp mod">
        <pc:chgData name="E Novell" userId="502eeebe-4d8b-4946-8813-05779f0fa097" providerId="ADAL" clId="{4DA72B93-1977-7E4D-AA61-5259E0F3E689}" dt="2023-09-03T17:12:28.850" v="22" actId="27636"/>
        <pc:sldMkLst>
          <pc:docMk/>
          <pc:sldMk cId="2610849994" sldId="363"/>
        </pc:sldMkLst>
        <pc:spChg chg="mod">
          <ac:chgData name="E Novell" userId="502eeebe-4d8b-4946-8813-05779f0fa097" providerId="ADAL" clId="{4DA72B93-1977-7E4D-AA61-5259E0F3E689}" dt="2023-09-03T17:12:28.850" v="22" actId="27636"/>
          <ac:spMkLst>
            <pc:docMk/>
            <pc:sldMk cId="2610849994" sldId="363"/>
            <ac:spMk id="4" creationId="{42932BB9-BC22-E94E-8752-9A73D1CD4BBE}"/>
          </ac:spMkLst>
        </pc:spChg>
      </pc:sldChg>
      <pc:sldMasterChg chg="delSldLayout">
        <pc:chgData name="E Novell" userId="502eeebe-4d8b-4946-8813-05779f0fa097" providerId="ADAL" clId="{4DA72B93-1977-7E4D-AA61-5259E0F3E689}" dt="2023-09-03T17:10:28.682" v="1" actId="2696"/>
        <pc:sldMasterMkLst>
          <pc:docMk/>
          <pc:sldMasterMk cId="0" sldId="2147483716"/>
        </pc:sldMasterMkLst>
        <pc:sldLayoutChg chg="del">
          <pc:chgData name="E Novell" userId="502eeebe-4d8b-4946-8813-05779f0fa097" providerId="ADAL" clId="{4DA72B93-1977-7E4D-AA61-5259E0F3E689}" dt="2023-09-03T17:10:28.682" v="1" actId="2696"/>
          <pc:sldLayoutMkLst>
            <pc:docMk/>
            <pc:sldMasterMk cId="0" sldId="2147483716"/>
            <pc:sldLayoutMk cId="3149877350" sldId="2147483718"/>
          </pc:sldLayoutMkLst>
        </pc:sldLayoutChg>
      </pc:sldMasterChg>
      <pc:sldMasterChg chg="delSldLayout">
        <pc:chgData name="E Novell" userId="502eeebe-4d8b-4946-8813-05779f0fa097" providerId="ADAL" clId="{4DA72B93-1977-7E4D-AA61-5259E0F3E689}" dt="2023-09-03T17:12:43.693" v="25" actId="2696"/>
        <pc:sldMasterMkLst>
          <pc:docMk/>
          <pc:sldMasterMk cId="2065659513" sldId="2147483721"/>
        </pc:sldMasterMkLst>
        <pc:sldLayoutChg chg="del">
          <pc:chgData name="E Novell" userId="502eeebe-4d8b-4946-8813-05779f0fa097" providerId="ADAL" clId="{4DA72B93-1977-7E4D-AA61-5259E0F3E689}" dt="2023-09-03T17:12:43.693" v="25" actId="2696"/>
          <pc:sldLayoutMkLst>
            <pc:docMk/>
            <pc:sldMasterMk cId="2065659513" sldId="2147483721"/>
            <pc:sldLayoutMk cId="2061812730" sldId="2147483837"/>
          </pc:sldLayoutMkLst>
        </pc:sldLayoutChg>
      </pc:sldMasterChg>
      <pc:sldMasterChg chg="delSldLayout">
        <pc:chgData name="E Novell" userId="502eeebe-4d8b-4946-8813-05779f0fa097" providerId="ADAL" clId="{4DA72B93-1977-7E4D-AA61-5259E0F3E689}" dt="2023-09-03T17:16:47.874" v="124" actId="2696"/>
        <pc:sldMasterMkLst>
          <pc:docMk/>
          <pc:sldMasterMk cId="1459539719" sldId="2147483824"/>
        </pc:sldMasterMkLst>
        <pc:sldLayoutChg chg="del">
          <pc:chgData name="E Novell" userId="502eeebe-4d8b-4946-8813-05779f0fa097" providerId="ADAL" clId="{4DA72B93-1977-7E4D-AA61-5259E0F3E689}" dt="2023-09-03T17:16:47.874" v="124" actId="2696"/>
          <pc:sldLayoutMkLst>
            <pc:docMk/>
            <pc:sldMasterMk cId="1459539719" sldId="2147483824"/>
            <pc:sldLayoutMk cId="255815283" sldId="2147483857"/>
          </pc:sldLayoutMkLst>
        </pc:sldLayoutChg>
      </pc:sldMasterChg>
      <pc:sldMasterChg chg="modSldLayout">
        <pc:chgData name="E Novell" userId="502eeebe-4d8b-4946-8813-05779f0fa097" providerId="ADAL" clId="{4DA72B93-1977-7E4D-AA61-5259E0F3E689}" dt="2023-09-03T17:13:15.943" v="27"/>
        <pc:sldMasterMkLst>
          <pc:docMk/>
          <pc:sldMasterMk cId="4270965319" sldId="2147483837"/>
        </pc:sldMasterMkLst>
        <pc:sldLayoutChg chg="delSp">
          <pc:chgData name="E Novell" userId="502eeebe-4d8b-4946-8813-05779f0fa097" providerId="ADAL" clId="{4DA72B93-1977-7E4D-AA61-5259E0F3E689}" dt="2023-09-03T17:13:08.656" v="26"/>
          <pc:sldLayoutMkLst>
            <pc:docMk/>
            <pc:sldMasterMk cId="4270965319" sldId="2147483837"/>
            <pc:sldLayoutMk cId="1697395797" sldId="2147483852"/>
          </pc:sldLayoutMkLst>
          <pc:spChg chg="del">
            <ac:chgData name="E Novell" userId="502eeebe-4d8b-4946-8813-05779f0fa097" providerId="ADAL" clId="{4DA72B93-1977-7E4D-AA61-5259E0F3E689}" dt="2023-09-03T17:13:08.656" v="26"/>
            <ac:spMkLst>
              <pc:docMk/>
              <pc:sldMasterMk cId="4270965319" sldId="2147483837"/>
              <pc:sldLayoutMk cId="1697395797" sldId="2147483852"/>
              <ac:spMk id="174" creationId="{00000000-0000-0000-0000-000000000000}"/>
            </ac:spMkLst>
          </pc:spChg>
        </pc:sldLayoutChg>
        <pc:sldLayoutChg chg="delSp">
          <pc:chgData name="E Novell" userId="502eeebe-4d8b-4946-8813-05779f0fa097" providerId="ADAL" clId="{4DA72B93-1977-7E4D-AA61-5259E0F3E689}" dt="2023-09-03T17:13:08.656" v="26"/>
          <pc:sldLayoutMkLst>
            <pc:docMk/>
            <pc:sldMasterMk cId="4270965319" sldId="2147483837"/>
            <pc:sldLayoutMk cId="505661265" sldId="2147483853"/>
          </pc:sldLayoutMkLst>
          <pc:spChg chg="del">
            <ac:chgData name="E Novell" userId="502eeebe-4d8b-4946-8813-05779f0fa097" providerId="ADAL" clId="{4DA72B93-1977-7E4D-AA61-5259E0F3E689}" dt="2023-09-03T17:13:08.656" v="26"/>
            <ac:spMkLst>
              <pc:docMk/>
              <pc:sldMasterMk cId="4270965319" sldId="2147483837"/>
              <pc:sldLayoutMk cId="505661265" sldId="2147483853"/>
              <ac:spMk id="33" creationId="{00000000-0000-0000-0000-000000000000}"/>
            </ac:spMkLst>
          </pc:spChg>
        </pc:sldLayoutChg>
        <pc:sldLayoutChg chg="delSp">
          <pc:chgData name="E Novell" userId="502eeebe-4d8b-4946-8813-05779f0fa097" providerId="ADAL" clId="{4DA72B93-1977-7E4D-AA61-5259E0F3E689}" dt="2023-09-03T17:13:15.943" v="27"/>
          <pc:sldLayoutMkLst>
            <pc:docMk/>
            <pc:sldMasterMk cId="4270965319" sldId="2147483837"/>
            <pc:sldLayoutMk cId="3288716630" sldId="2147483855"/>
          </pc:sldLayoutMkLst>
          <pc:picChg chg="del">
            <ac:chgData name="E Novell" userId="502eeebe-4d8b-4946-8813-05779f0fa097" providerId="ADAL" clId="{4DA72B93-1977-7E4D-AA61-5259E0F3E689}" dt="2023-09-03T17:13:15.943" v="27"/>
            <ac:picMkLst>
              <pc:docMk/>
              <pc:sldMasterMk cId="4270965319" sldId="2147483837"/>
              <pc:sldLayoutMk cId="3288716630" sldId="2147483855"/>
              <ac:picMk id="124" creationId="{00000000-0000-0000-0000-000000000000}"/>
            </ac:picMkLst>
          </pc:picChg>
        </pc:sldLayoutChg>
        <pc:sldLayoutChg chg="delSp">
          <pc:chgData name="E Novell" userId="502eeebe-4d8b-4946-8813-05779f0fa097" providerId="ADAL" clId="{4DA72B93-1977-7E4D-AA61-5259E0F3E689}" dt="2023-09-03T17:13:15.943" v="27"/>
          <pc:sldLayoutMkLst>
            <pc:docMk/>
            <pc:sldMasterMk cId="4270965319" sldId="2147483837"/>
            <pc:sldLayoutMk cId="627080455" sldId="2147483856"/>
          </pc:sldLayoutMkLst>
          <pc:picChg chg="del">
            <ac:chgData name="E Novell" userId="502eeebe-4d8b-4946-8813-05779f0fa097" providerId="ADAL" clId="{4DA72B93-1977-7E4D-AA61-5259E0F3E689}" dt="2023-09-03T17:13:15.943" v="27"/>
            <ac:picMkLst>
              <pc:docMk/>
              <pc:sldMasterMk cId="4270965319" sldId="2147483837"/>
              <pc:sldLayoutMk cId="627080455" sldId="2147483856"/>
              <ac:picMk id="40"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2823" y="3228896"/>
            <a:ext cx="7942580" cy="3058954"/>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5"/>
        <p:cNvGrpSpPr/>
        <p:nvPr/>
      </p:nvGrpSpPr>
      <p:grpSpPr>
        <a:xfrm>
          <a:off x="0" y="0"/>
          <a:ext cx="0" cy="0"/>
          <a:chOff x="0" y="0"/>
          <a:chExt cx="0" cy="0"/>
        </a:xfrm>
      </p:grpSpPr>
      <p:sp>
        <p:nvSpPr>
          <p:cNvPr id="5486" name="Google Shape;5486;p:notes"/>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7" name="Google Shape;5487;p:notes"/>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475E744-4664-4986-BA05-6DE0D44F6AAF}"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4C31E1-AE58-4807-A7C0-A9B6DCAF8B61}" type="slidenum">
              <a:rPr lang="en-GB" smtClean="0"/>
              <a:t>‹#›</a:t>
            </a:fld>
            <a:endParaRPr lang="en-GB"/>
          </a:p>
        </p:txBody>
      </p:sp>
    </p:spTree>
    <p:extLst>
      <p:ext uri="{BB962C8B-B14F-4D97-AF65-F5344CB8AC3E}">
        <p14:creationId xmlns:p14="http://schemas.microsoft.com/office/powerpoint/2010/main" val="265718652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475E744-4664-4986-BA05-6DE0D44F6AAF}"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4C31E1-AE58-4807-A7C0-A9B6DCAF8B61}" type="slidenum">
              <a:rPr lang="en-GB" smtClean="0"/>
              <a:t>‹#›</a:t>
            </a:fld>
            <a:endParaRPr lang="en-GB"/>
          </a:p>
        </p:txBody>
      </p:sp>
    </p:spTree>
    <p:extLst>
      <p:ext uri="{BB962C8B-B14F-4D97-AF65-F5344CB8AC3E}">
        <p14:creationId xmlns:p14="http://schemas.microsoft.com/office/powerpoint/2010/main" val="11879155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475E744-4664-4986-BA05-6DE0D44F6AAF}"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4C31E1-AE58-4807-A7C0-A9B6DCAF8B61}" type="slidenum">
              <a:rPr lang="en-GB" smtClean="0"/>
              <a:t>‹#›</a:t>
            </a:fld>
            <a:endParaRPr lang="en-GB"/>
          </a:p>
        </p:txBody>
      </p:sp>
    </p:spTree>
    <p:extLst>
      <p:ext uri="{BB962C8B-B14F-4D97-AF65-F5344CB8AC3E}">
        <p14:creationId xmlns:p14="http://schemas.microsoft.com/office/powerpoint/2010/main" val="32215604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475E744-4664-4986-BA05-6DE0D44F6AAF}"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4C31E1-AE58-4807-A7C0-A9B6DCAF8B61}" type="slidenum">
              <a:rPr lang="en-GB" smtClean="0"/>
              <a:t>‹#›</a:t>
            </a:fld>
            <a:endParaRPr lang="en-GB"/>
          </a:p>
        </p:txBody>
      </p:sp>
    </p:spTree>
    <p:extLst>
      <p:ext uri="{BB962C8B-B14F-4D97-AF65-F5344CB8AC3E}">
        <p14:creationId xmlns:p14="http://schemas.microsoft.com/office/powerpoint/2010/main" val="14293463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475E744-4664-4986-BA05-6DE0D44F6AAF}"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4C31E1-AE58-4807-A7C0-A9B6DCAF8B61}" type="slidenum">
              <a:rPr lang="en-GB" smtClean="0"/>
              <a:t>‹#›</a:t>
            </a:fld>
            <a:endParaRPr lang="en-GB"/>
          </a:p>
        </p:txBody>
      </p:sp>
    </p:spTree>
    <p:extLst>
      <p:ext uri="{BB962C8B-B14F-4D97-AF65-F5344CB8AC3E}">
        <p14:creationId xmlns:p14="http://schemas.microsoft.com/office/powerpoint/2010/main" val="202896543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475E744-4664-4986-BA05-6DE0D44F6AAF}"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4C31E1-AE58-4807-A7C0-A9B6DCAF8B61}" type="slidenum">
              <a:rPr lang="en-GB" smtClean="0"/>
              <a:t>‹#›</a:t>
            </a:fld>
            <a:endParaRPr lang="en-GB"/>
          </a:p>
        </p:txBody>
      </p:sp>
    </p:spTree>
    <p:extLst>
      <p:ext uri="{BB962C8B-B14F-4D97-AF65-F5344CB8AC3E}">
        <p14:creationId xmlns:p14="http://schemas.microsoft.com/office/powerpoint/2010/main" val="40124280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475E744-4664-4986-BA05-6DE0D44F6AAF}" type="datetimeFigureOut">
              <a:rPr lang="en-GB" smtClean="0"/>
              <a:t>18/06/2024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4C31E1-AE58-4807-A7C0-A9B6DCAF8B61}" type="slidenum">
              <a:rPr lang="en-GB" smtClean="0"/>
              <a:t>‹#›</a:t>
            </a:fld>
            <a:endParaRPr lang="en-GB"/>
          </a:p>
        </p:txBody>
      </p:sp>
    </p:spTree>
    <p:extLst>
      <p:ext uri="{BB962C8B-B14F-4D97-AF65-F5344CB8AC3E}">
        <p14:creationId xmlns:p14="http://schemas.microsoft.com/office/powerpoint/2010/main" val="183844749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475E744-4664-4986-BA05-6DE0D44F6AAF}" type="datetimeFigureOut">
              <a:rPr lang="en-GB" smtClean="0"/>
              <a:t>18/06/2024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4C31E1-AE58-4807-A7C0-A9B6DCAF8B61}" type="slidenum">
              <a:rPr lang="en-GB" smtClean="0"/>
              <a:t>‹#›</a:t>
            </a:fld>
            <a:endParaRPr lang="en-GB"/>
          </a:p>
        </p:txBody>
      </p:sp>
    </p:spTree>
    <p:extLst>
      <p:ext uri="{BB962C8B-B14F-4D97-AF65-F5344CB8AC3E}">
        <p14:creationId xmlns:p14="http://schemas.microsoft.com/office/powerpoint/2010/main" val="315505928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5E744-4664-4986-BA05-6DE0D44F6AAF}" type="datetimeFigureOut">
              <a:rPr lang="en-GB" smtClean="0"/>
              <a:t>18/06/2024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4C31E1-AE58-4807-A7C0-A9B6DCAF8B61}" type="slidenum">
              <a:rPr lang="en-GB" smtClean="0"/>
              <a:t>‹#›</a:t>
            </a:fld>
            <a:endParaRPr lang="en-GB"/>
          </a:p>
        </p:txBody>
      </p:sp>
    </p:spTree>
    <p:extLst>
      <p:ext uri="{BB962C8B-B14F-4D97-AF65-F5344CB8AC3E}">
        <p14:creationId xmlns:p14="http://schemas.microsoft.com/office/powerpoint/2010/main" val="423066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C475E744-4664-4986-BA05-6DE0D44F6AAF}"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4C31E1-AE58-4807-A7C0-A9B6DCAF8B61}" type="slidenum">
              <a:rPr lang="en-GB" smtClean="0"/>
              <a:t>‹#›</a:t>
            </a:fld>
            <a:endParaRPr lang="en-GB"/>
          </a:p>
        </p:txBody>
      </p:sp>
    </p:spTree>
    <p:extLst>
      <p:ext uri="{BB962C8B-B14F-4D97-AF65-F5344CB8AC3E}">
        <p14:creationId xmlns:p14="http://schemas.microsoft.com/office/powerpoint/2010/main" val="5057408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C475E744-4664-4986-BA05-6DE0D44F6AAF}"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4C31E1-AE58-4807-A7C0-A9B6DCAF8B61}" type="slidenum">
              <a:rPr lang="en-GB" smtClean="0"/>
              <a:t>‹#›</a:t>
            </a:fld>
            <a:endParaRPr lang="en-GB"/>
          </a:p>
        </p:txBody>
      </p:sp>
    </p:spTree>
    <p:extLst>
      <p:ext uri="{BB962C8B-B14F-4D97-AF65-F5344CB8AC3E}">
        <p14:creationId xmlns:p14="http://schemas.microsoft.com/office/powerpoint/2010/main" val="29381310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6/18/2024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5953971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hkEzwaY754?feature=oembed" TargetMode="Externa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5VM3A58SaK8?feature=oembed" TargetMode="External"/><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88"/>
        <p:cNvGrpSpPr/>
        <p:nvPr/>
      </p:nvGrpSpPr>
      <p:grpSpPr>
        <a:xfrm>
          <a:off x="0" y="0"/>
          <a:ext cx="0" cy="0"/>
          <a:chOff x="0" y="0"/>
          <a:chExt cx="0" cy="0"/>
        </a:xfrm>
      </p:grpSpPr>
      <p:sp>
        <p:nvSpPr>
          <p:cNvPr id="4" name="Rectangle 3">
            <a:extLst>
              <a:ext uri="{FF2B5EF4-FFF2-40B4-BE49-F238E27FC236}">
                <a16:creationId xmlns:a16="http://schemas.microsoft.com/office/drawing/2014/main" id="{BE2CC552-CD3D-4BBC-B0EA-012D7019E77F}"/>
              </a:ext>
            </a:extLst>
          </p:cNvPr>
          <p:cNvSpPr/>
          <p:nvPr/>
        </p:nvSpPr>
        <p:spPr>
          <a:xfrm>
            <a:off x="0" y="4510"/>
            <a:ext cx="9144000" cy="5138990"/>
          </a:xfrm>
          <a:prstGeom prst="rect">
            <a:avLst/>
          </a:prstGeom>
          <a:solidFill>
            <a:schemeClr val="accent1">
              <a:alpha val="64706"/>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5625" name="Google Shape;5625;p70"/>
          <p:cNvSpPr txBox="1">
            <a:spLocks noGrp="1"/>
          </p:cNvSpPr>
          <p:nvPr>
            <p:ph type="ctrTitle"/>
          </p:nvPr>
        </p:nvSpPr>
        <p:spPr>
          <a:xfrm>
            <a:off x="1468875" y="1586818"/>
            <a:ext cx="6206250" cy="243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11500" b="1" dirty="0">
                <a:solidFill>
                  <a:srgbClr val="FFFF00"/>
                </a:solidFill>
                <a:latin typeface="Accent SF" pitchFamily="2" charset="0"/>
              </a:rPr>
              <a:t>Samba</a:t>
            </a:r>
            <a:endParaRPr sz="11500" b="1" dirty="0">
              <a:solidFill>
                <a:srgbClr val="FFFF00"/>
              </a:solidFill>
              <a:latin typeface="Accent SF" pitchFamily="2" charset="0"/>
            </a:endParaRPr>
          </a:p>
        </p:txBody>
      </p:sp>
      <p:sp>
        <p:nvSpPr>
          <p:cNvPr id="5626" name="Google Shape;5626;p70"/>
          <p:cNvSpPr txBox="1">
            <a:spLocks noGrp="1"/>
          </p:cNvSpPr>
          <p:nvPr>
            <p:ph type="subTitle" idx="1"/>
          </p:nvPr>
        </p:nvSpPr>
        <p:spPr>
          <a:xfrm>
            <a:off x="3459900" y="3512923"/>
            <a:ext cx="2224200" cy="734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FFFF00"/>
                </a:solidFill>
              </a:rPr>
              <a:t>Style 4</a:t>
            </a:r>
            <a:endParaRPr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625"/>
                                        </p:tgtEl>
                                        <p:attrNameLst>
                                          <p:attrName>style.visibility</p:attrName>
                                        </p:attrNameLst>
                                      </p:cBhvr>
                                      <p:to>
                                        <p:strVal val="visible"/>
                                      </p:to>
                                    </p:set>
                                    <p:animEffect transition="in" filter="fade">
                                      <p:cBhvr>
                                        <p:cTn id="7" dur="800"/>
                                        <p:tgtEl>
                                          <p:spTgt spid="5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BD048B-6BB8-637D-7C58-A7FDC164A59D}"/>
              </a:ext>
            </a:extLst>
          </p:cNvPr>
          <p:cNvSpPr/>
          <p:nvPr/>
        </p:nvSpPr>
        <p:spPr>
          <a:xfrm>
            <a:off x="0" y="0"/>
            <a:ext cx="9144000" cy="513899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1026" name="Picture 2" descr="Pearl ECB-22 Agogo Bell Metal – Thomann UK">
            <a:extLst>
              <a:ext uri="{FF2B5EF4-FFF2-40B4-BE49-F238E27FC236}">
                <a16:creationId xmlns:a16="http://schemas.microsoft.com/office/drawing/2014/main" id="{4B0C0A60-05B2-5403-A0E8-22909E124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894" y="784325"/>
            <a:ext cx="1595862" cy="159586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ZZO 7540 Chocalho of Flandre 60 Jingles : Amazon.co.uk: Musical Instruments  &amp; DJ">
            <a:extLst>
              <a:ext uri="{FF2B5EF4-FFF2-40B4-BE49-F238E27FC236}">
                <a16:creationId xmlns:a16="http://schemas.microsoft.com/office/drawing/2014/main" id="{F5726E50-8167-B978-9AE7-1F3B56752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34" y="998296"/>
            <a:ext cx="1933132" cy="12889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AD574B-0F26-424C-A626-1775DB40218B}"/>
              </a:ext>
            </a:extLst>
          </p:cNvPr>
          <p:cNvSpPr>
            <a:spLocks noGrp="1"/>
          </p:cNvSpPr>
          <p:nvPr>
            <p:ph type="title"/>
          </p:nvPr>
        </p:nvSpPr>
        <p:spPr>
          <a:xfrm>
            <a:off x="628650" y="85219"/>
            <a:ext cx="7886700" cy="994172"/>
          </a:xfrm>
        </p:spPr>
        <p:txBody>
          <a:bodyPr/>
          <a:lstStyle/>
          <a:p>
            <a:pPr algn="ctr"/>
            <a:r>
              <a:rPr lang="en-GB" b="1" dirty="0">
                <a:solidFill>
                  <a:srgbClr val="0070C0"/>
                </a:solidFill>
              </a:rPr>
              <a:t>Instrumentation</a:t>
            </a:r>
          </a:p>
        </p:txBody>
      </p:sp>
      <p:sp>
        <p:nvSpPr>
          <p:cNvPr id="4" name="Rectangle 3">
            <a:extLst>
              <a:ext uri="{FF2B5EF4-FFF2-40B4-BE49-F238E27FC236}">
                <a16:creationId xmlns:a16="http://schemas.microsoft.com/office/drawing/2014/main" id="{F685241A-582A-4AD8-8C68-5C90CB07D2E9}"/>
              </a:ext>
            </a:extLst>
          </p:cNvPr>
          <p:cNvSpPr/>
          <p:nvPr/>
        </p:nvSpPr>
        <p:spPr>
          <a:xfrm>
            <a:off x="183412" y="151514"/>
            <a:ext cx="8795783" cy="4864395"/>
          </a:xfrm>
          <a:prstGeom prst="rect">
            <a:avLst/>
          </a:prstGeom>
          <a:noFill/>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050"/>
          </a:p>
        </p:txBody>
      </p:sp>
      <p:sp>
        <p:nvSpPr>
          <p:cNvPr id="3" name="TextBox 2">
            <a:extLst>
              <a:ext uri="{FF2B5EF4-FFF2-40B4-BE49-F238E27FC236}">
                <a16:creationId xmlns:a16="http://schemas.microsoft.com/office/drawing/2014/main" id="{647AA968-6DCF-0CCB-0B1C-72FD4B5CB648}"/>
              </a:ext>
            </a:extLst>
          </p:cNvPr>
          <p:cNvSpPr txBox="1"/>
          <p:nvPr/>
        </p:nvSpPr>
        <p:spPr>
          <a:xfrm>
            <a:off x="363590" y="2370239"/>
            <a:ext cx="4145630" cy="2246769"/>
          </a:xfrm>
          <a:prstGeom prst="rect">
            <a:avLst/>
          </a:prstGeom>
          <a:noFill/>
        </p:spPr>
        <p:txBody>
          <a:bodyPr wrap="square" rtlCol="0">
            <a:spAutoFit/>
          </a:bodyPr>
          <a:lstStyle/>
          <a:p>
            <a:r>
              <a:rPr lang="en-GB" dirty="0" err="1">
                <a:solidFill>
                  <a:srgbClr val="FF0000"/>
                </a:solidFill>
              </a:rPr>
              <a:t>Chocolho</a:t>
            </a:r>
            <a:r>
              <a:rPr lang="en-GB" dirty="0">
                <a:solidFill>
                  <a:srgbClr val="FF0000"/>
                </a:solidFill>
              </a:rPr>
              <a:t> means ‘shaker’ in Portuguese. It is a metal frame with several rows of jingles (</a:t>
            </a:r>
            <a:r>
              <a:rPr lang="en-GB" dirty="0" err="1">
                <a:solidFill>
                  <a:srgbClr val="FF0000"/>
                </a:solidFill>
              </a:rPr>
              <a:t>platinelas</a:t>
            </a:r>
            <a:r>
              <a:rPr lang="en-GB" dirty="0">
                <a:solidFill>
                  <a:srgbClr val="FF0000"/>
                </a:solidFill>
              </a:rPr>
              <a:t>). It is held with two hands and shaken up and down. </a:t>
            </a:r>
            <a:r>
              <a:rPr lang="en-GB" dirty="0">
                <a:solidFill>
                  <a:srgbClr val="00B050"/>
                </a:solidFill>
              </a:rPr>
              <a:t>This movement is known as ‘</a:t>
            </a:r>
            <a:r>
              <a:rPr lang="en-GB" dirty="0" err="1">
                <a:solidFill>
                  <a:srgbClr val="00B050"/>
                </a:solidFill>
              </a:rPr>
              <a:t>Rocar</a:t>
            </a:r>
            <a:r>
              <a:rPr lang="en-GB" dirty="0">
                <a:solidFill>
                  <a:srgbClr val="00B050"/>
                </a:solidFill>
              </a:rPr>
              <a:t>’. </a:t>
            </a:r>
            <a:r>
              <a:rPr lang="en-GB" dirty="0">
                <a:solidFill>
                  <a:schemeClr val="accent4">
                    <a:lumMod val="75000"/>
                  </a:schemeClr>
                </a:solidFill>
              </a:rPr>
              <a:t>They are used to support the sound of the Caixa and sustain the rhythm. </a:t>
            </a:r>
            <a:r>
              <a:rPr lang="en-GB" dirty="0">
                <a:solidFill>
                  <a:srgbClr val="00B050"/>
                </a:solidFill>
              </a:rPr>
              <a:t>The frame can be made of either wood or metal and the </a:t>
            </a:r>
            <a:r>
              <a:rPr lang="en-GB" dirty="0" err="1">
                <a:solidFill>
                  <a:srgbClr val="00B050"/>
                </a:solidFill>
              </a:rPr>
              <a:t>platinelas</a:t>
            </a:r>
            <a:r>
              <a:rPr lang="en-GB" dirty="0">
                <a:solidFill>
                  <a:srgbClr val="00B050"/>
                </a:solidFill>
              </a:rPr>
              <a:t> are made from metal. This instrument is classed as an idiophone, as it produces sound through vibration of the instrument itself.</a:t>
            </a:r>
          </a:p>
        </p:txBody>
      </p:sp>
      <p:sp>
        <p:nvSpPr>
          <p:cNvPr id="5" name="Title 1">
            <a:extLst>
              <a:ext uri="{FF2B5EF4-FFF2-40B4-BE49-F238E27FC236}">
                <a16:creationId xmlns:a16="http://schemas.microsoft.com/office/drawing/2014/main" id="{40371B8D-9797-BB69-A5CE-880D530792DF}"/>
              </a:ext>
            </a:extLst>
          </p:cNvPr>
          <p:cNvSpPr txBox="1">
            <a:spLocks/>
          </p:cNvSpPr>
          <p:nvPr/>
        </p:nvSpPr>
        <p:spPr>
          <a:xfrm>
            <a:off x="1798870" y="1149331"/>
            <a:ext cx="2447794"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b="1" dirty="0" err="1">
                <a:solidFill>
                  <a:srgbClr val="0070C0"/>
                </a:solidFill>
              </a:rPr>
              <a:t>Chocolho</a:t>
            </a:r>
            <a:endParaRPr lang="en-GB" sz="3300" b="1" dirty="0">
              <a:solidFill>
                <a:srgbClr val="0070C0"/>
              </a:solidFill>
            </a:endParaRPr>
          </a:p>
        </p:txBody>
      </p:sp>
      <p:sp>
        <p:nvSpPr>
          <p:cNvPr id="6" name="Title 1">
            <a:extLst>
              <a:ext uri="{FF2B5EF4-FFF2-40B4-BE49-F238E27FC236}">
                <a16:creationId xmlns:a16="http://schemas.microsoft.com/office/drawing/2014/main" id="{01C73157-47FD-0A68-3FE1-D8C26D64E4FD}"/>
              </a:ext>
            </a:extLst>
          </p:cNvPr>
          <p:cNvSpPr txBox="1">
            <a:spLocks/>
          </p:cNvSpPr>
          <p:nvPr/>
        </p:nvSpPr>
        <p:spPr>
          <a:xfrm>
            <a:off x="6586991" y="1173331"/>
            <a:ext cx="198186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b="1" dirty="0" err="1">
                <a:solidFill>
                  <a:srgbClr val="0070C0"/>
                </a:solidFill>
              </a:rPr>
              <a:t>Agogô</a:t>
            </a:r>
            <a:endParaRPr lang="en-GB" sz="3300" b="1" dirty="0">
              <a:solidFill>
                <a:srgbClr val="0070C0"/>
              </a:solidFill>
            </a:endParaRPr>
          </a:p>
        </p:txBody>
      </p:sp>
      <p:sp>
        <p:nvSpPr>
          <p:cNvPr id="8" name="TextBox 7">
            <a:extLst>
              <a:ext uri="{FF2B5EF4-FFF2-40B4-BE49-F238E27FC236}">
                <a16:creationId xmlns:a16="http://schemas.microsoft.com/office/drawing/2014/main" id="{BAE349D0-3FE3-4302-CE3E-3A90A7DD420F}"/>
              </a:ext>
            </a:extLst>
          </p:cNvPr>
          <p:cNvSpPr txBox="1"/>
          <p:nvPr/>
        </p:nvSpPr>
        <p:spPr>
          <a:xfrm>
            <a:off x="4897338" y="2129390"/>
            <a:ext cx="3963929" cy="1815882"/>
          </a:xfrm>
          <a:prstGeom prst="rect">
            <a:avLst/>
          </a:prstGeom>
          <a:noFill/>
        </p:spPr>
        <p:txBody>
          <a:bodyPr wrap="square" rtlCol="0">
            <a:spAutoFit/>
          </a:bodyPr>
          <a:lstStyle/>
          <a:p>
            <a:r>
              <a:rPr lang="en-GB" dirty="0" err="1">
                <a:solidFill>
                  <a:srgbClr val="FF0000"/>
                </a:solidFill>
              </a:rPr>
              <a:t>Agogô</a:t>
            </a:r>
            <a:r>
              <a:rPr lang="en-GB" dirty="0">
                <a:solidFill>
                  <a:srgbClr val="FF0000"/>
                </a:solidFill>
              </a:rPr>
              <a:t> is the Portuguese word for ‘bell’. This instrument is two metal cones that you hit with a wooden stick. </a:t>
            </a:r>
            <a:r>
              <a:rPr lang="en-GB" dirty="0">
                <a:solidFill>
                  <a:schemeClr val="accent4">
                    <a:lumMod val="75000"/>
                  </a:schemeClr>
                </a:solidFill>
              </a:rPr>
              <a:t>One of the bells is larger than the other and therefore makes a deeper sound. </a:t>
            </a:r>
            <a:r>
              <a:rPr lang="en-GB" dirty="0">
                <a:solidFill>
                  <a:srgbClr val="00B050"/>
                </a:solidFill>
              </a:rPr>
              <a:t>There are many rhythm patterns played on the agogo, but the most common one used in Samba is a syncopated pattern like the one below:</a:t>
            </a:r>
          </a:p>
        </p:txBody>
      </p:sp>
      <p:pic>
        <p:nvPicPr>
          <p:cNvPr id="1028" name="Picture 4" descr="undefined">
            <a:extLst>
              <a:ext uri="{FF2B5EF4-FFF2-40B4-BE49-F238E27FC236}">
                <a16:creationId xmlns:a16="http://schemas.microsoft.com/office/drawing/2014/main" id="{99CC3AEC-B60B-8217-74B4-AC8E340D02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4611" b="26637"/>
          <a:stretch/>
        </p:blipFill>
        <p:spPr bwMode="auto">
          <a:xfrm>
            <a:off x="5069843" y="4078225"/>
            <a:ext cx="3499016" cy="66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25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0CD095-BBDE-21A9-9039-3D8B59DEB448}"/>
              </a:ext>
            </a:extLst>
          </p:cNvPr>
          <p:cNvSpPr/>
          <p:nvPr/>
        </p:nvSpPr>
        <p:spPr>
          <a:xfrm>
            <a:off x="0" y="0"/>
            <a:ext cx="9144000" cy="513899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2054" name="Picture 6" descr="Apito Samba whistle, plastic - multicoloured - ACME - Trillerpfeife-  KALANGO english">
            <a:extLst>
              <a:ext uri="{FF2B5EF4-FFF2-40B4-BE49-F238E27FC236}">
                <a16:creationId xmlns:a16="http://schemas.microsoft.com/office/drawing/2014/main" id="{BE26AA1F-9EE1-94D9-E7CA-AF574B678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3132" y="1145687"/>
            <a:ext cx="1263859" cy="12638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anza – bellperc">
            <a:extLst>
              <a:ext uri="{FF2B5EF4-FFF2-40B4-BE49-F238E27FC236}">
                <a16:creationId xmlns:a16="http://schemas.microsoft.com/office/drawing/2014/main" id="{BC35B694-3D7C-AF0F-9FBF-ADC81817E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60" y="988105"/>
            <a:ext cx="1607344" cy="16073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AD574B-0F26-424C-A626-1775DB40218B}"/>
              </a:ext>
            </a:extLst>
          </p:cNvPr>
          <p:cNvSpPr>
            <a:spLocks noGrp="1"/>
          </p:cNvSpPr>
          <p:nvPr>
            <p:ph type="title"/>
          </p:nvPr>
        </p:nvSpPr>
        <p:spPr>
          <a:xfrm>
            <a:off x="628650" y="85219"/>
            <a:ext cx="7886700" cy="994172"/>
          </a:xfrm>
        </p:spPr>
        <p:txBody>
          <a:bodyPr/>
          <a:lstStyle/>
          <a:p>
            <a:pPr algn="ctr"/>
            <a:r>
              <a:rPr lang="en-GB" b="1" dirty="0">
                <a:solidFill>
                  <a:srgbClr val="0070C0"/>
                </a:solidFill>
              </a:rPr>
              <a:t>Instrumentation</a:t>
            </a:r>
          </a:p>
        </p:txBody>
      </p:sp>
      <p:sp>
        <p:nvSpPr>
          <p:cNvPr id="4" name="Rectangle 3">
            <a:extLst>
              <a:ext uri="{FF2B5EF4-FFF2-40B4-BE49-F238E27FC236}">
                <a16:creationId xmlns:a16="http://schemas.microsoft.com/office/drawing/2014/main" id="{F685241A-582A-4AD8-8C68-5C90CB07D2E9}"/>
              </a:ext>
            </a:extLst>
          </p:cNvPr>
          <p:cNvSpPr/>
          <p:nvPr/>
        </p:nvSpPr>
        <p:spPr>
          <a:xfrm>
            <a:off x="183412" y="151514"/>
            <a:ext cx="8795783" cy="4864395"/>
          </a:xfrm>
          <a:prstGeom prst="rect">
            <a:avLst/>
          </a:prstGeom>
          <a:noFill/>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050"/>
          </a:p>
        </p:txBody>
      </p:sp>
      <p:sp>
        <p:nvSpPr>
          <p:cNvPr id="3" name="TextBox 2">
            <a:extLst>
              <a:ext uri="{FF2B5EF4-FFF2-40B4-BE49-F238E27FC236}">
                <a16:creationId xmlns:a16="http://schemas.microsoft.com/office/drawing/2014/main" id="{647AA968-6DCF-0CCB-0B1C-72FD4B5CB648}"/>
              </a:ext>
            </a:extLst>
          </p:cNvPr>
          <p:cNvSpPr txBox="1"/>
          <p:nvPr/>
        </p:nvSpPr>
        <p:spPr>
          <a:xfrm>
            <a:off x="426370" y="2422776"/>
            <a:ext cx="4145630" cy="1815882"/>
          </a:xfrm>
          <a:prstGeom prst="rect">
            <a:avLst/>
          </a:prstGeom>
          <a:noFill/>
        </p:spPr>
        <p:txBody>
          <a:bodyPr wrap="square" rtlCol="0">
            <a:spAutoFit/>
          </a:bodyPr>
          <a:lstStyle/>
          <a:p>
            <a:r>
              <a:rPr lang="en-GB" dirty="0">
                <a:solidFill>
                  <a:srgbClr val="FF0000"/>
                </a:solidFill>
              </a:rPr>
              <a:t>The </a:t>
            </a:r>
            <a:r>
              <a:rPr lang="en-GB" dirty="0" err="1">
                <a:solidFill>
                  <a:srgbClr val="FF0000"/>
                </a:solidFill>
              </a:rPr>
              <a:t>Ganzá</a:t>
            </a:r>
            <a:r>
              <a:rPr lang="en-GB" dirty="0">
                <a:solidFill>
                  <a:srgbClr val="FF0000"/>
                </a:solidFill>
              </a:rPr>
              <a:t> is a cylindrical metal shaker that is filled with beads. They are usually used to play a basic rhythm under the rest of the group. </a:t>
            </a:r>
            <a:r>
              <a:rPr lang="en-GB" dirty="0">
                <a:solidFill>
                  <a:schemeClr val="accent4">
                    <a:lumMod val="75000"/>
                  </a:schemeClr>
                </a:solidFill>
              </a:rPr>
              <a:t>Some </a:t>
            </a:r>
            <a:r>
              <a:rPr lang="en-GB" dirty="0" err="1">
                <a:solidFill>
                  <a:schemeClr val="accent4">
                    <a:lumMod val="75000"/>
                  </a:schemeClr>
                </a:solidFill>
              </a:rPr>
              <a:t>ganzás</a:t>
            </a:r>
            <a:r>
              <a:rPr lang="en-GB" dirty="0">
                <a:solidFill>
                  <a:schemeClr val="accent4">
                    <a:lumMod val="75000"/>
                  </a:schemeClr>
                </a:solidFill>
              </a:rPr>
              <a:t> are made from hand woven basket and others are metal, the metal ones are much louder. </a:t>
            </a:r>
            <a:r>
              <a:rPr lang="en-GB" dirty="0">
                <a:solidFill>
                  <a:srgbClr val="00B050"/>
                </a:solidFill>
              </a:rPr>
              <a:t>This instrument is classed as an indirectly struck idiophone, as sound is produced from the vibration of the beads on the casing.</a:t>
            </a:r>
          </a:p>
        </p:txBody>
      </p:sp>
      <p:sp>
        <p:nvSpPr>
          <p:cNvPr id="5" name="Title 1">
            <a:extLst>
              <a:ext uri="{FF2B5EF4-FFF2-40B4-BE49-F238E27FC236}">
                <a16:creationId xmlns:a16="http://schemas.microsoft.com/office/drawing/2014/main" id="{40371B8D-9797-BB69-A5CE-880D530792DF}"/>
              </a:ext>
            </a:extLst>
          </p:cNvPr>
          <p:cNvSpPr txBox="1">
            <a:spLocks/>
          </p:cNvSpPr>
          <p:nvPr/>
        </p:nvSpPr>
        <p:spPr>
          <a:xfrm>
            <a:off x="1535714" y="1145687"/>
            <a:ext cx="2447794"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b="1" dirty="0" err="1">
                <a:solidFill>
                  <a:srgbClr val="0070C0"/>
                </a:solidFill>
              </a:rPr>
              <a:t>Ganzá</a:t>
            </a:r>
            <a:endParaRPr lang="en-GB" sz="3300" b="1" dirty="0">
              <a:solidFill>
                <a:srgbClr val="0070C0"/>
              </a:solidFill>
            </a:endParaRPr>
          </a:p>
        </p:txBody>
      </p:sp>
      <p:sp>
        <p:nvSpPr>
          <p:cNvPr id="6" name="Title 1">
            <a:extLst>
              <a:ext uri="{FF2B5EF4-FFF2-40B4-BE49-F238E27FC236}">
                <a16:creationId xmlns:a16="http://schemas.microsoft.com/office/drawing/2014/main" id="{01C73157-47FD-0A68-3FE1-D8C26D64E4FD}"/>
              </a:ext>
            </a:extLst>
          </p:cNvPr>
          <p:cNvSpPr txBox="1">
            <a:spLocks/>
          </p:cNvSpPr>
          <p:nvPr/>
        </p:nvSpPr>
        <p:spPr>
          <a:xfrm>
            <a:off x="6586991" y="1173331"/>
            <a:ext cx="198186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b="1" dirty="0" err="1">
                <a:solidFill>
                  <a:srgbClr val="0070C0"/>
                </a:solidFill>
              </a:rPr>
              <a:t>Apito</a:t>
            </a:r>
            <a:endParaRPr lang="en-GB" sz="3300" b="1" dirty="0">
              <a:solidFill>
                <a:srgbClr val="0070C0"/>
              </a:solidFill>
            </a:endParaRPr>
          </a:p>
        </p:txBody>
      </p:sp>
      <p:sp>
        <p:nvSpPr>
          <p:cNvPr id="8" name="TextBox 7">
            <a:extLst>
              <a:ext uri="{FF2B5EF4-FFF2-40B4-BE49-F238E27FC236}">
                <a16:creationId xmlns:a16="http://schemas.microsoft.com/office/drawing/2014/main" id="{BAE349D0-3FE3-4302-CE3E-3A90A7DD420F}"/>
              </a:ext>
            </a:extLst>
          </p:cNvPr>
          <p:cNvSpPr txBox="1"/>
          <p:nvPr/>
        </p:nvSpPr>
        <p:spPr>
          <a:xfrm>
            <a:off x="5036122" y="2389661"/>
            <a:ext cx="3672519" cy="2462213"/>
          </a:xfrm>
          <a:prstGeom prst="rect">
            <a:avLst/>
          </a:prstGeom>
          <a:noFill/>
        </p:spPr>
        <p:txBody>
          <a:bodyPr wrap="square" rtlCol="0">
            <a:spAutoFit/>
          </a:bodyPr>
          <a:lstStyle/>
          <a:p>
            <a:r>
              <a:rPr lang="en-GB" dirty="0" err="1">
                <a:solidFill>
                  <a:srgbClr val="FF0000"/>
                </a:solidFill>
              </a:rPr>
              <a:t>Apito</a:t>
            </a:r>
            <a:r>
              <a:rPr lang="en-GB" dirty="0">
                <a:solidFill>
                  <a:srgbClr val="FF0000"/>
                </a:solidFill>
              </a:rPr>
              <a:t> is the Portuguese word for ‘whistle’. It is a loud three toned whistle that is played by the band leader. </a:t>
            </a:r>
            <a:r>
              <a:rPr lang="en-GB" dirty="0">
                <a:solidFill>
                  <a:schemeClr val="accent4">
                    <a:lumMod val="75000"/>
                  </a:schemeClr>
                </a:solidFill>
              </a:rPr>
              <a:t>The </a:t>
            </a:r>
            <a:r>
              <a:rPr lang="en-GB" dirty="0" err="1">
                <a:solidFill>
                  <a:schemeClr val="accent4">
                    <a:lumMod val="75000"/>
                  </a:schemeClr>
                </a:solidFill>
              </a:rPr>
              <a:t>apito</a:t>
            </a:r>
            <a:r>
              <a:rPr lang="en-GB" dirty="0">
                <a:solidFill>
                  <a:schemeClr val="accent4">
                    <a:lumMod val="75000"/>
                  </a:schemeClr>
                </a:solidFill>
              </a:rPr>
              <a:t> is used to guide the performance and let players know when and what sections of the music to play. </a:t>
            </a:r>
            <a:r>
              <a:rPr lang="en-GB" dirty="0">
                <a:solidFill>
                  <a:srgbClr val="00B050"/>
                </a:solidFill>
              </a:rPr>
              <a:t>You can change the tone of the whistle by covering one or both of the side holes. In addition to directing the group, the </a:t>
            </a:r>
            <a:r>
              <a:rPr lang="en-GB" dirty="0" err="1">
                <a:solidFill>
                  <a:srgbClr val="00B050"/>
                </a:solidFill>
              </a:rPr>
              <a:t>apito</a:t>
            </a:r>
            <a:r>
              <a:rPr lang="en-GB" dirty="0">
                <a:solidFill>
                  <a:srgbClr val="00B050"/>
                </a:solidFill>
              </a:rPr>
              <a:t> plays rhythms of its own, the high pitch tone can cut through the noise of the other instruments.</a:t>
            </a:r>
          </a:p>
        </p:txBody>
      </p:sp>
    </p:spTree>
    <p:extLst>
      <p:ext uri="{BB962C8B-B14F-4D97-AF65-F5344CB8AC3E}">
        <p14:creationId xmlns:p14="http://schemas.microsoft.com/office/powerpoint/2010/main" val="168392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FBC7DF-FBFF-01AA-5DAD-425507CF0998}"/>
              </a:ext>
            </a:extLst>
          </p:cNvPr>
          <p:cNvSpPr/>
          <p:nvPr/>
        </p:nvSpPr>
        <p:spPr>
          <a:xfrm>
            <a:off x="0" y="4510"/>
            <a:ext cx="9144000" cy="5138990"/>
          </a:xfrm>
          <a:prstGeom prst="rect">
            <a:avLst/>
          </a:prstGeom>
          <a:solidFill>
            <a:schemeClr val="accent3">
              <a:alpha val="64706"/>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ABEC18B-7039-ADA5-EDF2-F9F159F8FABC}"/>
              </a:ext>
            </a:extLst>
          </p:cNvPr>
          <p:cNvSpPr>
            <a:spLocks noGrp="1"/>
          </p:cNvSpPr>
          <p:nvPr>
            <p:ph type="title"/>
          </p:nvPr>
        </p:nvSpPr>
        <p:spPr>
          <a:xfrm>
            <a:off x="628650" y="59392"/>
            <a:ext cx="7886700" cy="994172"/>
          </a:xfrm>
        </p:spPr>
        <p:txBody>
          <a:bodyPr/>
          <a:lstStyle/>
          <a:p>
            <a:r>
              <a:rPr lang="en-US" sz="3600" dirty="0">
                <a:solidFill>
                  <a:srgbClr val="FFFF00"/>
                </a:solidFill>
                <a:latin typeface="Accent SF" pitchFamily="2" charset="0"/>
              </a:rPr>
              <a:t>Iconic Artist: </a:t>
            </a:r>
            <a:r>
              <a:rPr lang="en-US" sz="3600" dirty="0" err="1">
                <a:solidFill>
                  <a:srgbClr val="FFFF00"/>
                </a:solidFill>
                <a:latin typeface="Accent SF" pitchFamily="2" charset="0"/>
              </a:rPr>
              <a:t>Cartola</a:t>
            </a:r>
            <a:endParaRPr lang="en-US" sz="3600" dirty="0">
              <a:solidFill>
                <a:srgbClr val="FFFF00"/>
              </a:solidFill>
              <a:latin typeface="Accent SF" pitchFamily="2" charset="0"/>
            </a:endParaRPr>
          </a:p>
        </p:txBody>
      </p:sp>
      <p:sp>
        <p:nvSpPr>
          <p:cNvPr id="3" name="Content Placeholder 2">
            <a:extLst>
              <a:ext uri="{FF2B5EF4-FFF2-40B4-BE49-F238E27FC236}">
                <a16:creationId xmlns:a16="http://schemas.microsoft.com/office/drawing/2014/main" id="{4D53DB1C-1B50-4DDD-55DF-174E181580FD}"/>
              </a:ext>
            </a:extLst>
          </p:cNvPr>
          <p:cNvSpPr>
            <a:spLocks noGrp="1"/>
          </p:cNvSpPr>
          <p:nvPr>
            <p:ph idx="1"/>
          </p:nvPr>
        </p:nvSpPr>
        <p:spPr>
          <a:xfrm>
            <a:off x="348599" y="954741"/>
            <a:ext cx="3452530" cy="2097741"/>
          </a:xfr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ormAutofit/>
          </a:bodyPr>
          <a:lstStyle/>
          <a:p>
            <a:r>
              <a:rPr lang="en-GB" sz="2000" dirty="0" err="1">
                <a:solidFill>
                  <a:schemeClr val="bg1"/>
                </a:solidFill>
              </a:rPr>
              <a:t>Angenor</a:t>
            </a:r>
            <a:r>
              <a:rPr lang="en-GB" sz="2000" dirty="0">
                <a:solidFill>
                  <a:schemeClr val="bg1"/>
                </a:solidFill>
              </a:rPr>
              <a:t> de Oliveira, known as </a:t>
            </a:r>
            <a:r>
              <a:rPr lang="en-GB" sz="2000" dirty="0" err="1">
                <a:solidFill>
                  <a:schemeClr val="bg1"/>
                </a:solidFill>
              </a:rPr>
              <a:t>Cartola</a:t>
            </a:r>
            <a:r>
              <a:rPr lang="en-GB" sz="2000" dirty="0">
                <a:solidFill>
                  <a:schemeClr val="bg1"/>
                </a:solidFill>
              </a:rPr>
              <a:t> was born in 1908 and died in 1980. He was a Brazilian singer, composer and poet considered to be a major figure in the development of samba.</a:t>
            </a:r>
          </a:p>
        </p:txBody>
      </p:sp>
      <p:sp>
        <p:nvSpPr>
          <p:cNvPr id="5" name="Content Placeholder 2">
            <a:extLst>
              <a:ext uri="{FF2B5EF4-FFF2-40B4-BE49-F238E27FC236}">
                <a16:creationId xmlns:a16="http://schemas.microsoft.com/office/drawing/2014/main" id="{A4E959C6-7365-2EB5-4573-DF0DD08D2D6E}"/>
              </a:ext>
            </a:extLst>
          </p:cNvPr>
          <p:cNvSpPr txBox="1">
            <a:spLocks/>
          </p:cNvSpPr>
          <p:nvPr/>
        </p:nvSpPr>
        <p:spPr>
          <a:xfrm>
            <a:off x="4080858" y="2669240"/>
            <a:ext cx="4783413" cy="2311691"/>
          </a:xfrm>
          <a:prstGeom prst="rect">
            <a:avLst/>
          </a:prstGeom>
          <a:ln w="12700" cap="flat" cmpd="sng" algn="ctr">
            <a:solidFill>
              <a:schemeClr val="accent1">
                <a:lumMod val="75000"/>
              </a:scheme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a:buClrTx/>
            </a:pPr>
            <a:r>
              <a:rPr lang="en-GB" sz="1800" dirty="0" err="1">
                <a:solidFill>
                  <a:schemeClr val="bg1"/>
                </a:solidFill>
              </a:rPr>
              <a:t>Cartola</a:t>
            </a:r>
            <a:r>
              <a:rPr lang="en-GB" sz="1800" dirty="0">
                <a:solidFill>
                  <a:schemeClr val="bg1"/>
                </a:solidFill>
              </a:rPr>
              <a:t> composed melodies, harmonies, and lyrics. His lyrics are notable for their very correct use of Portuguese, especially considering his lack of formal higher education. His poetry binds in an effective manner elegance and emotion, while keeping a relatively low level of complexity, which made his work accessible to larger layers of the population.</a:t>
            </a:r>
          </a:p>
        </p:txBody>
      </p:sp>
      <p:pic>
        <p:nvPicPr>
          <p:cNvPr id="6146" name="Picture 2" descr="undefined">
            <a:extLst>
              <a:ext uri="{FF2B5EF4-FFF2-40B4-BE49-F238E27FC236}">
                <a16:creationId xmlns:a16="http://schemas.microsoft.com/office/drawing/2014/main" id="{7E2D9E4D-00E9-CA73-4607-C2EB32B28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67" y="2985246"/>
            <a:ext cx="2761315" cy="1995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Online Media 6" title="Cartola - As Melhores">
            <a:hlinkClick r:id="" action="ppaction://media"/>
            <a:extLst>
              <a:ext uri="{FF2B5EF4-FFF2-40B4-BE49-F238E27FC236}">
                <a16:creationId xmlns:a16="http://schemas.microsoft.com/office/drawing/2014/main" id="{EDA1825F-F1E0-BA95-3258-669C50E4B63B}"/>
              </a:ext>
            </a:extLst>
          </p:cNvPr>
          <p:cNvPicPr>
            <a:picLocks noRot="1" noChangeAspect="1"/>
          </p:cNvPicPr>
          <p:nvPr>
            <a:videoFile r:link="rId1"/>
          </p:nvPr>
        </p:nvPicPr>
        <p:blipFill>
          <a:blip r:embed="rId4"/>
          <a:stretch>
            <a:fillRect/>
          </a:stretch>
        </p:blipFill>
        <p:spPr>
          <a:xfrm>
            <a:off x="6364615" y="336014"/>
            <a:ext cx="2540000" cy="1435100"/>
          </a:xfrm>
          <a:prstGeom prst="rect">
            <a:avLst/>
          </a:prstGeom>
        </p:spPr>
      </p:pic>
      <p:pic>
        <p:nvPicPr>
          <p:cNvPr id="6148" name="Picture 4" descr="cartola - I Support Street ArtI Support Street Art">
            <a:extLst>
              <a:ext uri="{FF2B5EF4-FFF2-40B4-BE49-F238E27FC236}">
                <a16:creationId xmlns:a16="http://schemas.microsoft.com/office/drawing/2014/main" id="{5377A7EE-2C00-4D6F-A99C-317A5527A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7949" y="934569"/>
            <a:ext cx="1578756" cy="1578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59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FBC7DF-FBFF-01AA-5DAD-425507CF0998}"/>
              </a:ext>
            </a:extLst>
          </p:cNvPr>
          <p:cNvSpPr/>
          <p:nvPr/>
        </p:nvSpPr>
        <p:spPr>
          <a:xfrm>
            <a:off x="-6724" y="4510"/>
            <a:ext cx="9144000" cy="5138990"/>
          </a:xfrm>
          <a:prstGeom prst="rect">
            <a:avLst/>
          </a:prstGeom>
          <a:solidFill>
            <a:schemeClr val="accent3">
              <a:alpha val="64706"/>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ABEC18B-7039-ADA5-EDF2-F9F159F8FABC}"/>
              </a:ext>
            </a:extLst>
          </p:cNvPr>
          <p:cNvSpPr>
            <a:spLocks noGrp="1"/>
          </p:cNvSpPr>
          <p:nvPr>
            <p:ph type="title"/>
          </p:nvPr>
        </p:nvSpPr>
        <p:spPr>
          <a:xfrm>
            <a:off x="318341" y="171055"/>
            <a:ext cx="7886700" cy="994172"/>
          </a:xfrm>
        </p:spPr>
        <p:txBody>
          <a:bodyPr>
            <a:normAutofit fontScale="90000"/>
          </a:bodyPr>
          <a:lstStyle/>
          <a:p>
            <a:r>
              <a:rPr lang="en-US" sz="3600" dirty="0">
                <a:solidFill>
                  <a:srgbClr val="FFFF00"/>
                </a:solidFill>
                <a:latin typeface="Accent SF" pitchFamily="2" charset="0"/>
              </a:rPr>
              <a:t>Samba School: </a:t>
            </a:r>
            <a:r>
              <a:rPr lang="en-US" sz="3600" dirty="0" err="1">
                <a:solidFill>
                  <a:srgbClr val="FFFF00"/>
                </a:solidFill>
                <a:latin typeface="Accent SF" pitchFamily="2" charset="0"/>
              </a:rPr>
              <a:t>Acadêmicos</a:t>
            </a:r>
            <a:r>
              <a:rPr lang="en-US" sz="3600" dirty="0">
                <a:solidFill>
                  <a:srgbClr val="FFFF00"/>
                </a:solidFill>
                <a:latin typeface="Accent SF" pitchFamily="2" charset="0"/>
              </a:rPr>
              <a:t> do Grande Rio</a:t>
            </a:r>
          </a:p>
        </p:txBody>
      </p:sp>
      <p:sp>
        <p:nvSpPr>
          <p:cNvPr id="3" name="Content Placeholder 2">
            <a:extLst>
              <a:ext uri="{FF2B5EF4-FFF2-40B4-BE49-F238E27FC236}">
                <a16:creationId xmlns:a16="http://schemas.microsoft.com/office/drawing/2014/main" id="{4D53DB1C-1B50-4DDD-55DF-174E181580FD}"/>
              </a:ext>
            </a:extLst>
          </p:cNvPr>
          <p:cNvSpPr>
            <a:spLocks noGrp="1"/>
          </p:cNvSpPr>
          <p:nvPr>
            <p:ph idx="1"/>
          </p:nvPr>
        </p:nvSpPr>
        <p:spPr>
          <a:xfrm>
            <a:off x="348598" y="1196789"/>
            <a:ext cx="3564495" cy="1855694"/>
          </a:xfr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ormAutofit fontScale="92500" lnSpcReduction="20000"/>
          </a:bodyPr>
          <a:lstStyle/>
          <a:p>
            <a:r>
              <a:rPr lang="en-GB" sz="2000" dirty="0">
                <a:solidFill>
                  <a:schemeClr val="bg1"/>
                </a:solidFill>
              </a:rPr>
              <a:t>The </a:t>
            </a:r>
            <a:r>
              <a:rPr lang="en-GB" sz="2000" dirty="0" err="1">
                <a:solidFill>
                  <a:schemeClr val="bg1"/>
                </a:solidFill>
              </a:rPr>
              <a:t>Grêmio</a:t>
            </a:r>
            <a:r>
              <a:rPr lang="en-GB" sz="2000" dirty="0">
                <a:solidFill>
                  <a:schemeClr val="bg1"/>
                </a:solidFill>
              </a:rPr>
              <a:t> </a:t>
            </a:r>
            <a:r>
              <a:rPr lang="en-GB" sz="2000" dirty="0" err="1">
                <a:solidFill>
                  <a:schemeClr val="bg1"/>
                </a:solidFill>
              </a:rPr>
              <a:t>Recreativo</a:t>
            </a:r>
            <a:r>
              <a:rPr lang="en-GB" sz="2000" dirty="0">
                <a:solidFill>
                  <a:schemeClr val="bg1"/>
                </a:solidFill>
              </a:rPr>
              <a:t> Escola de Samba </a:t>
            </a:r>
            <a:r>
              <a:rPr lang="en-GB" sz="2000" dirty="0" err="1">
                <a:solidFill>
                  <a:schemeClr val="bg1"/>
                </a:solidFill>
              </a:rPr>
              <a:t>Acadêmicos</a:t>
            </a:r>
            <a:r>
              <a:rPr lang="en-GB" sz="2000" dirty="0">
                <a:solidFill>
                  <a:schemeClr val="bg1"/>
                </a:solidFill>
              </a:rPr>
              <a:t> do Grande Rio is a samba school of the Special Group of the carnival of the city of Rio de Janeiro, being headquartered on Almirante Barroso street in Duque de Caxias.</a:t>
            </a:r>
          </a:p>
        </p:txBody>
      </p:sp>
      <p:sp>
        <p:nvSpPr>
          <p:cNvPr id="5" name="Content Placeholder 2">
            <a:extLst>
              <a:ext uri="{FF2B5EF4-FFF2-40B4-BE49-F238E27FC236}">
                <a16:creationId xmlns:a16="http://schemas.microsoft.com/office/drawing/2014/main" id="{A4E959C6-7365-2EB5-4573-DF0DD08D2D6E}"/>
              </a:ext>
            </a:extLst>
          </p:cNvPr>
          <p:cNvSpPr txBox="1">
            <a:spLocks/>
          </p:cNvSpPr>
          <p:nvPr/>
        </p:nvSpPr>
        <p:spPr>
          <a:xfrm>
            <a:off x="4080858" y="2669240"/>
            <a:ext cx="4783413" cy="2311691"/>
          </a:xfrm>
          <a:prstGeom prst="rect">
            <a:avLst/>
          </a:prstGeom>
          <a:ln w="12700" cap="flat" cmpd="sng" algn="ctr">
            <a:solidFill>
              <a:schemeClr val="accent1">
                <a:lumMod val="75000"/>
              </a:scheme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a:buClrTx/>
            </a:pPr>
            <a:r>
              <a:rPr lang="en-GB" sz="1800" dirty="0">
                <a:solidFill>
                  <a:schemeClr val="bg1"/>
                </a:solidFill>
              </a:rPr>
              <a:t>They have won several titles and prizes in Rio Carnival including:</a:t>
            </a:r>
          </a:p>
          <a:p>
            <a:pPr lvl="1">
              <a:buClrTx/>
            </a:pPr>
            <a:r>
              <a:rPr lang="en-GB" sz="1500" dirty="0">
                <a:solidFill>
                  <a:schemeClr val="bg1"/>
                </a:solidFill>
              </a:rPr>
              <a:t>Grupo Especial (First division of Rio Carnival): 2022</a:t>
            </a:r>
          </a:p>
          <a:p>
            <a:pPr lvl="1">
              <a:buClrTx/>
            </a:pPr>
            <a:r>
              <a:rPr lang="en-GB" sz="1500" dirty="0" err="1">
                <a:solidFill>
                  <a:schemeClr val="bg1"/>
                </a:solidFill>
              </a:rPr>
              <a:t>Estandarte</a:t>
            </a:r>
            <a:r>
              <a:rPr lang="en-GB" sz="1500" dirty="0">
                <a:solidFill>
                  <a:schemeClr val="bg1"/>
                </a:solidFill>
              </a:rPr>
              <a:t> de </a:t>
            </a:r>
            <a:r>
              <a:rPr lang="en-GB" sz="1500" dirty="0" err="1">
                <a:solidFill>
                  <a:schemeClr val="bg1"/>
                </a:solidFill>
              </a:rPr>
              <a:t>Ouro</a:t>
            </a:r>
            <a:r>
              <a:rPr lang="en-GB" sz="1500" dirty="0">
                <a:solidFill>
                  <a:schemeClr val="bg1"/>
                </a:solidFill>
              </a:rPr>
              <a:t> (best plot - Grupo Especial): 2022</a:t>
            </a:r>
          </a:p>
          <a:p>
            <a:pPr lvl="1">
              <a:buClrTx/>
            </a:pPr>
            <a:r>
              <a:rPr lang="en-GB" sz="1500" dirty="0">
                <a:solidFill>
                  <a:schemeClr val="bg1"/>
                </a:solidFill>
              </a:rPr>
              <a:t>Grupo de </a:t>
            </a:r>
            <a:r>
              <a:rPr lang="en-GB" sz="1500" dirty="0" err="1">
                <a:solidFill>
                  <a:schemeClr val="bg1"/>
                </a:solidFill>
              </a:rPr>
              <a:t>Acesso</a:t>
            </a:r>
            <a:r>
              <a:rPr lang="en-GB" sz="1500" dirty="0">
                <a:solidFill>
                  <a:schemeClr val="bg1"/>
                </a:solidFill>
              </a:rPr>
              <a:t> A (second division): 1992</a:t>
            </a:r>
          </a:p>
          <a:p>
            <a:pPr lvl="1">
              <a:buClrTx/>
            </a:pPr>
            <a:r>
              <a:rPr lang="en-GB" sz="1500" dirty="0" err="1">
                <a:solidFill>
                  <a:schemeClr val="bg1"/>
                </a:solidFill>
              </a:rPr>
              <a:t>Estandarte</a:t>
            </a:r>
            <a:r>
              <a:rPr lang="en-GB" sz="1500" dirty="0">
                <a:solidFill>
                  <a:schemeClr val="bg1"/>
                </a:solidFill>
              </a:rPr>
              <a:t> de </a:t>
            </a:r>
            <a:r>
              <a:rPr lang="en-GB" sz="1500" dirty="0" err="1">
                <a:solidFill>
                  <a:schemeClr val="bg1"/>
                </a:solidFill>
              </a:rPr>
              <a:t>Ouro</a:t>
            </a:r>
            <a:r>
              <a:rPr lang="en-GB" sz="1500" dirty="0">
                <a:solidFill>
                  <a:schemeClr val="bg1"/>
                </a:solidFill>
              </a:rPr>
              <a:t> (best plot): 1994</a:t>
            </a:r>
          </a:p>
          <a:p>
            <a:pPr lvl="1">
              <a:buClrTx/>
            </a:pPr>
            <a:r>
              <a:rPr lang="en-GB" sz="1500" dirty="0" err="1">
                <a:solidFill>
                  <a:schemeClr val="bg1"/>
                </a:solidFill>
              </a:rPr>
              <a:t>Estandarte</a:t>
            </a:r>
            <a:r>
              <a:rPr lang="en-GB" sz="1500" dirty="0">
                <a:solidFill>
                  <a:schemeClr val="bg1"/>
                </a:solidFill>
              </a:rPr>
              <a:t> de </a:t>
            </a:r>
            <a:r>
              <a:rPr lang="en-GB" sz="1500" dirty="0" err="1">
                <a:solidFill>
                  <a:schemeClr val="bg1"/>
                </a:solidFill>
              </a:rPr>
              <a:t>Ouro</a:t>
            </a:r>
            <a:r>
              <a:rPr lang="en-GB" sz="1500" dirty="0">
                <a:solidFill>
                  <a:schemeClr val="bg1"/>
                </a:solidFill>
              </a:rPr>
              <a:t> (best samba/Grupo de </a:t>
            </a:r>
            <a:r>
              <a:rPr lang="en-GB" sz="1500" dirty="0" err="1">
                <a:solidFill>
                  <a:schemeClr val="bg1"/>
                </a:solidFill>
              </a:rPr>
              <a:t>Acesso</a:t>
            </a:r>
            <a:r>
              <a:rPr lang="en-GB" sz="1500" dirty="0">
                <a:solidFill>
                  <a:schemeClr val="bg1"/>
                </a:solidFill>
              </a:rPr>
              <a:t>): 1992</a:t>
            </a:r>
          </a:p>
          <a:p>
            <a:pPr lvl="1">
              <a:buClrTx/>
            </a:pPr>
            <a:r>
              <a:rPr lang="en-GB" sz="1500" dirty="0">
                <a:solidFill>
                  <a:schemeClr val="bg1"/>
                </a:solidFill>
              </a:rPr>
              <a:t>Best place in the Special Group: 2006 and 2007 (2 vice-championships)</a:t>
            </a:r>
          </a:p>
        </p:txBody>
      </p:sp>
      <p:pic>
        <p:nvPicPr>
          <p:cNvPr id="7172" name="Picture 4" descr="Acadêmicos do Grande Rio – Wikipédia, a enciclopédia livre">
            <a:extLst>
              <a:ext uri="{FF2B5EF4-FFF2-40B4-BE49-F238E27FC236}">
                <a16:creationId xmlns:a16="http://schemas.microsoft.com/office/drawing/2014/main" id="{CE399037-DF27-554E-B812-D1A02ED60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96" y="2942843"/>
            <a:ext cx="2851897" cy="2007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650DE98-CE2F-AEF8-2A2C-56B32CE1AABB}"/>
              </a:ext>
            </a:extLst>
          </p:cNvPr>
          <p:cNvPicPr>
            <a:picLocks noChangeAspect="1"/>
          </p:cNvPicPr>
          <p:nvPr/>
        </p:nvPicPr>
        <p:blipFill>
          <a:blip r:embed="rId4"/>
          <a:stretch>
            <a:fillRect/>
          </a:stretch>
        </p:blipFill>
        <p:spPr>
          <a:xfrm>
            <a:off x="6214103" y="751640"/>
            <a:ext cx="2687731" cy="1791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17CE6E34-5976-8BB0-F62F-9B69E6E00DBB}"/>
              </a:ext>
            </a:extLst>
          </p:cNvPr>
          <p:cNvSpPr txBox="1"/>
          <p:nvPr/>
        </p:nvSpPr>
        <p:spPr>
          <a:xfrm>
            <a:off x="4208473" y="707728"/>
            <a:ext cx="1710247"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700" b="0" i="1" dirty="0">
                <a:solidFill>
                  <a:sysClr val="windowText" lastClr="000000"/>
                </a:solidFill>
                <a:effectLst/>
                <a:latin typeface="Nunito Sans" pitchFamily="2" charset="0"/>
              </a:rPr>
              <a:t>Grande Rio won in 2022 with the samba-plot </a:t>
            </a:r>
            <a:r>
              <a:rPr lang="en-GB" sz="700" b="1" i="1" dirty="0">
                <a:solidFill>
                  <a:sysClr val="windowText" lastClr="000000"/>
                </a:solidFill>
                <a:effectLst/>
                <a:latin typeface="Nunito Sans" pitchFamily="2" charset="0"/>
              </a:rPr>
              <a:t>Fala, </a:t>
            </a:r>
            <a:r>
              <a:rPr lang="en-GB" sz="700" b="1" i="1" dirty="0" err="1">
                <a:solidFill>
                  <a:sysClr val="windowText" lastClr="000000"/>
                </a:solidFill>
                <a:effectLst/>
                <a:latin typeface="Nunito Sans" pitchFamily="2" charset="0"/>
              </a:rPr>
              <a:t>Majeté</a:t>
            </a:r>
            <a:r>
              <a:rPr lang="en-GB" sz="700" b="1" i="1" dirty="0">
                <a:solidFill>
                  <a:sysClr val="windowText" lastClr="000000"/>
                </a:solidFill>
                <a:effectLst/>
                <a:latin typeface="Nunito Sans" pitchFamily="2" charset="0"/>
              </a:rPr>
              <a:t>! </a:t>
            </a:r>
            <a:r>
              <a:rPr lang="en-GB" sz="700" b="1" i="1" dirty="0" err="1">
                <a:solidFill>
                  <a:sysClr val="windowText" lastClr="000000"/>
                </a:solidFill>
                <a:effectLst/>
                <a:latin typeface="Nunito Sans" pitchFamily="2" charset="0"/>
              </a:rPr>
              <a:t>Sete</a:t>
            </a:r>
            <a:r>
              <a:rPr lang="en-GB" sz="700" b="1" i="1" dirty="0">
                <a:solidFill>
                  <a:sysClr val="windowText" lastClr="000000"/>
                </a:solidFill>
                <a:effectLst/>
                <a:latin typeface="Nunito Sans" pitchFamily="2" charset="0"/>
              </a:rPr>
              <a:t> </a:t>
            </a:r>
            <a:r>
              <a:rPr lang="en-GB" sz="700" b="1" i="1" dirty="0" err="1">
                <a:solidFill>
                  <a:sysClr val="windowText" lastClr="000000"/>
                </a:solidFill>
                <a:effectLst/>
                <a:latin typeface="Nunito Sans" pitchFamily="2" charset="0"/>
              </a:rPr>
              <a:t>Chaves</a:t>
            </a:r>
            <a:r>
              <a:rPr lang="en-GB" sz="700" b="1" i="1" dirty="0">
                <a:solidFill>
                  <a:sysClr val="windowText" lastClr="000000"/>
                </a:solidFill>
                <a:effectLst/>
                <a:latin typeface="Nunito Sans" pitchFamily="2" charset="0"/>
              </a:rPr>
              <a:t> de </a:t>
            </a:r>
            <a:r>
              <a:rPr lang="en-GB" sz="700" b="1" i="1" dirty="0" err="1">
                <a:solidFill>
                  <a:sysClr val="windowText" lastClr="000000"/>
                </a:solidFill>
                <a:effectLst/>
                <a:latin typeface="Nunito Sans" pitchFamily="2" charset="0"/>
              </a:rPr>
              <a:t>Exu</a:t>
            </a:r>
            <a:r>
              <a:rPr lang="en-GB" sz="700" b="0" i="1" dirty="0">
                <a:solidFill>
                  <a:sysClr val="windowText" lastClr="000000"/>
                </a:solidFill>
                <a:effectLst/>
                <a:latin typeface="Nunito Sans" pitchFamily="2" charset="0"/>
              </a:rPr>
              <a:t>, composed by Gustavo </a:t>
            </a:r>
            <a:r>
              <a:rPr lang="en-GB" sz="700" b="0" i="1" dirty="0" err="1">
                <a:solidFill>
                  <a:sysClr val="windowText" lastClr="000000"/>
                </a:solidFill>
                <a:effectLst/>
                <a:latin typeface="Nunito Sans" pitchFamily="2" charset="0"/>
              </a:rPr>
              <a:t>Clarão</a:t>
            </a:r>
            <a:r>
              <a:rPr lang="en-GB" sz="700" b="0" i="1" dirty="0">
                <a:solidFill>
                  <a:sysClr val="windowText" lastClr="000000"/>
                </a:solidFill>
                <a:effectLst/>
                <a:latin typeface="Nunito Sans" pitchFamily="2" charset="0"/>
              </a:rPr>
              <a:t>, </a:t>
            </a:r>
            <a:r>
              <a:rPr lang="en-GB" sz="700" b="0" i="1" dirty="0" err="1">
                <a:solidFill>
                  <a:sysClr val="windowText" lastClr="000000"/>
                </a:solidFill>
                <a:effectLst/>
                <a:latin typeface="Nunito Sans" pitchFamily="2" charset="0"/>
              </a:rPr>
              <a:t>Arlindinho</a:t>
            </a:r>
            <a:r>
              <a:rPr lang="en-GB" sz="700" b="0" i="1" dirty="0">
                <a:solidFill>
                  <a:sysClr val="windowText" lastClr="000000"/>
                </a:solidFill>
                <a:effectLst/>
                <a:latin typeface="Nunito Sans" pitchFamily="2" charset="0"/>
              </a:rPr>
              <a:t> Cruz, Igor Leal, </a:t>
            </a:r>
            <a:r>
              <a:rPr lang="en-GB" sz="700" b="0" i="1" dirty="0" err="1">
                <a:solidFill>
                  <a:sysClr val="windowText" lastClr="000000"/>
                </a:solidFill>
                <a:effectLst/>
                <a:latin typeface="Nunito Sans" pitchFamily="2" charset="0"/>
              </a:rPr>
              <a:t>Claúdio</a:t>
            </a:r>
            <a:r>
              <a:rPr lang="en-GB" sz="700" b="0" i="1" dirty="0">
                <a:solidFill>
                  <a:sysClr val="windowText" lastClr="000000"/>
                </a:solidFill>
                <a:effectLst/>
                <a:latin typeface="Nunito Sans" pitchFamily="2" charset="0"/>
              </a:rPr>
              <a:t> Mattos, Jr. </a:t>
            </a:r>
            <a:r>
              <a:rPr lang="en-GB" sz="700" b="0" i="1" dirty="0" err="1">
                <a:solidFill>
                  <a:sysClr val="windowText" lastClr="000000"/>
                </a:solidFill>
                <a:effectLst/>
                <a:latin typeface="Nunito Sans" pitchFamily="2" charset="0"/>
              </a:rPr>
              <a:t>Fragga</a:t>
            </a:r>
            <a:r>
              <a:rPr lang="en-GB" sz="700" b="0" i="1" dirty="0">
                <a:solidFill>
                  <a:sysClr val="windowText" lastClr="000000"/>
                </a:solidFill>
                <a:effectLst/>
                <a:latin typeface="Nunito Sans" pitchFamily="2" charset="0"/>
              </a:rPr>
              <a:t> and Thiago Meiners.</a:t>
            </a:r>
            <a:endParaRPr lang="en-GB" sz="700" i="1" dirty="0">
              <a:solidFill>
                <a:sysClr val="windowText" lastClr="000000"/>
              </a:solidFill>
            </a:endParaRPr>
          </a:p>
        </p:txBody>
      </p:sp>
      <p:pic>
        <p:nvPicPr>
          <p:cNvPr id="13" name="Online Media 12" title="Acadêmicos do Grande Rio 2024 | Início de Desfile (Especial)">
            <a:hlinkClick r:id="" action="ppaction://media"/>
            <a:extLst>
              <a:ext uri="{FF2B5EF4-FFF2-40B4-BE49-F238E27FC236}">
                <a16:creationId xmlns:a16="http://schemas.microsoft.com/office/drawing/2014/main" id="{E9F4CD55-7065-3B51-AAE6-4AE89847E66D}"/>
              </a:ext>
            </a:extLst>
          </p:cNvPr>
          <p:cNvPicPr>
            <a:picLocks noRot="1" noChangeAspect="1"/>
          </p:cNvPicPr>
          <p:nvPr>
            <a:videoFile r:link="rId1"/>
          </p:nvPr>
        </p:nvPicPr>
        <p:blipFill>
          <a:blip r:embed="rId5"/>
          <a:stretch>
            <a:fillRect/>
          </a:stretch>
        </p:blipFill>
        <p:spPr>
          <a:xfrm>
            <a:off x="4153980" y="1543882"/>
            <a:ext cx="1819235" cy="1027868"/>
          </a:xfrm>
          <a:prstGeom prst="rect">
            <a:avLst/>
          </a:prstGeom>
        </p:spPr>
      </p:pic>
    </p:spTree>
    <p:extLst>
      <p:ext uri="{BB962C8B-B14F-4D97-AF65-F5344CB8AC3E}">
        <p14:creationId xmlns:p14="http://schemas.microsoft.com/office/powerpoint/2010/main" val="29270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FBC7DF-FBFF-01AA-5DAD-425507CF0998}"/>
              </a:ext>
            </a:extLst>
          </p:cNvPr>
          <p:cNvSpPr/>
          <p:nvPr/>
        </p:nvSpPr>
        <p:spPr>
          <a:xfrm>
            <a:off x="0" y="0"/>
            <a:ext cx="9144000" cy="5138990"/>
          </a:xfrm>
          <a:prstGeom prst="rect">
            <a:avLst/>
          </a:prstGeom>
          <a:solidFill>
            <a:schemeClr val="accent3">
              <a:alpha val="64706"/>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ABEC18B-7039-ADA5-EDF2-F9F159F8FABC}"/>
              </a:ext>
            </a:extLst>
          </p:cNvPr>
          <p:cNvSpPr>
            <a:spLocks noGrp="1"/>
          </p:cNvSpPr>
          <p:nvPr>
            <p:ph type="title"/>
          </p:nvPr>
        </p:nvSpPr>
        <p:spPr>
          <a:xfrm>
            <a:off x="628650" y="125783"/>
            <a:ext cx="7886700" cy="994172"/>
          </a:xfrm>
        </p:spPr>
        <p:txBody>
          <a:bodyPr/>
          <a:lstStyle/>
          <a:p>
            <a:r>
              <a:rPr lang="en-US" sz="3600" dirty="0">
                <a:solidFill>
                  <a:srgbClr val="FFFF00"/>
                </a:solidFill>
                <a:latin typeface="Accent SF" pitchFamily="2" charset="0"/>
              </a:rPr>
              <a:t>Background</a:t>
            </a:r>
          </a:p>
        </p:txBody>
      </p:sp>
      <p:sp>
        <p:nvSpPr>
          <p:cNvPr id="3" name="Content Placeholder 2">
            <a:extLst>
              <a:ext uri="{FF2B5EF4-FFF2-40B4-BE49-F238E27FC236}">
                <a16:creationId xmlns:a16="http://schemas.microsoft.com/office/drawing/2014/main" id="{4D53DB1C-1B50-4DDD-55DF-174E181580FD}"/>
              </a:ext>
            </a:extLst>
          </p:cNvPr>
          <p:cNvSpPr>
            <a:spLocks noGrp="1"/>
          </p:cNvSpPr>
          <p:nvPr>
            <p:ph idx="1"/>
          </p:nvPr>
        </p:nvSpPr>
        <p:spPr>
          <a:xfrm>
            <a:off x="538442" y="1156447"/>
            <a:ext cx="4454338" cy="3861270"/>
          </a:xfrm>
        </p:spPr>
        <p:txBody>
          <a:bodyPr>
            <a:normAutofit fontScale="70000" lnSpcReduction="20000"/>
          </a:bodyPr>
          <a:lstStyle/>
          <a:p>
            <a:r>
              <a:rPr lang="en-GB" sz="2800" dirty="0">
                <a:solidFill>
                  <a:schemeClr val="bg1"/>
                </a:solidFill>
              </a:rPr>
              <a:t>Links to the transatlantic slave trade (African slaves taken to Brazil).</a:t>
            </a:r>
          </a:p>
          <a:p>
            <a:r>
              <a:rPr lang="en-GB" sz="2800" dirty="0">
                <a:solidFill>
                  <a:schemeClr val="bg1"/>
                </a:solidFill>
              </a:rPr>
              <a:t>African rhythms and music that eventually developed into Samba.</a:t>
            </a:r>
          </a:p>
          <a:p>
            <a:r>
              <a:rPr lang="en-GB" sz="2800" dirty="0">
                <a:solidFill>
                  <a:schemeClr val="bg1"/>
                </a:solidFill>
              </a:rPr>
              <a:t>Samba developed in the 1950s in favelas (Brazilian slums</a:t>
            </a:r>
          </a:p>
          <a:p>
            <a:r>
              <a:rPr lang="en-GB" sz="2800" dirty="0">
                <a:solidFill>
                  <a:schemeClr val="bg1"/>
                </a:solidFill>
              </a:rPr>
              <a:t>Samba is the music that has a strong association to Carnival in Rio de Janeiro. The Carnival has been held every year since 1723 and lasts up to six days with over two million people lining the streets to watch. Local communities each have a float to decorate and are accompanied by their local samba school.</a:t>
            </a:r>
          </a:p>
        </p:txBody>
      </p:sp>
      <p:pic>
        <p:nvPicPr>
          <p:cNvPr id="1026" name="Picture 2" descr="Triangular trade - Wikipedia">
            <a:extLst>
              <a:ext uri="{FF2B5EF4-FFF2-40B4-BE49-F238E27FC236}">
                <a16:creationId xmlns:a16="http://schemas.microsoft.com/office/drawing/2014/main" id="{AE2198A2-ED3D-D0D9-370F-A7817AAFA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175" y="2594176"/>
            <a:ext cx="3326429" cy="24235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Brazilian favelas have a huge, untapped potential">
            <a:extLst>
              <a:ext uri="{FF2B5EF4-FFF2-40B4-BE49-F238E27FC236}">
                <a16:creationId xmlns:a16="http://schemas.microsoft.com/office/drawing/2014/main" id="{1DBAC3C8-3B2C-F66A-7AC0-624B13F94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175" y="188278"/>
            <a:ext cx="3326430" cy="2217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78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FBC7DF-FBFF-01AA-5DAD-425507CF0998}"/>
              </a:ext>
            </a:extLst>
          </p:cNvPr>
          <p:cNvSpPr/>
          <p:nvPr/>
        </p:nvSpPr>
        <p:spPr>
          <a:xfrm>
            <a:off x="0" y="4510"/>
            <a:ext cx="9144000" cy="5138990"/>
          </a:xfrm>
          <a:prstGeom prst="rect">
            <a:avLst/>
          </a:prstGeom>
          <a:solidFill>
            <a:schemeClr val="accent3">
              <a:alpha val="64706"/>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ABEC18B-7039-ADA5-EDF2-F9F159F8FABC}"/>
              </a:ext>
            </a:extLst>
          </p:cNvPr>
          <p:cNvSpPr>
            <a:spLocks noGrp="1"/>
          </p:cNvSpPr>
          <p:nvPr>
            <p:ph type="title"/>
          </p:nvPr>
        </p:nvSpPr>
        <p:spPr>
          <a:xfrm>
            <a:off x="628650" y="59392"/>
            <a:ext cx="7886700" cy="994172"/>
          </a:xfrm>
        </p:spPr>
        <p:txBody>
          <a:bodyPr/>
          <a:lstStyle/>
          <a:p>
            <a:r>
              <a:rPr lang="en-US" sz="3600" dirty="0">
                <a:solidFill>
                  <a:srgbClr val="FFFF00"/>
                </a:solidFill>
                <a:latin typeface="Accent SF" pitchFamily="2" charset="0"/>
              </a:rPr>
              <a:t>Rhythm and Tempo</a:t>
            </a:r>
          </a:p>
        </p:txBody>
      </p:sp>
      <p:sp>
        <p:nvSpPr>
          <p:cNvPr id="3" name="Content Placeholder 2">
            <a:extLst>
              <a:ext uri="{FF2B5EF4-FFF2-40B4-BE49-F238E27FC236}">
                <a16:creationId xmlns:a16="http://schemas.microsoft.com/office/drawing/2014/main" id="{4D53DB1C-1B50-4DDD-55DF-174E181580FD}"/>
              </a:ext>
            </a:extLst>
          </p:cNvPr>
          <p:cNvSpPr>
            <a:spLocks noGrp="1"/>
          </p:cNvSpPr>
          <p:nvPr>
            <p:ph idx="1"/>
          </p:nvPr>
        </p:nvSpPr>
        <p:spPr>
          <a:xfrm>
            <a:off x="267262" y="939998"/>
            <a:ext cx="3452530" cy="4001796"/>
          </a:xfrm>
        </p:spPr>
        <p:txBody>
          <a:bodyPr>
            <a:normAutofit fontScale="92500" lnSpcReduction="20000"/>
          </a:bodyPr>
          <a:lstStyle/>
          <a:p>
            <a:r>
              <a:rPr lang="en-GB" sz="2000" dirty="0">
                <a:solidFill>
                  <a:schemeClr val="bg1"/>
                </a:solidFill>
              </a:rPr>
              <a:t>Uses Son Clave rhythms which is a Cuban rhythm, sometimes described as a 3 - 2 rhythm owing to the three augmented strikes, then two faster strikes.</a:t>
            </a:r>
          </a:p>
          <a:p>
            <a:r>
              <a:rPr lang="en-GB" sz="2000" dirty="0">
                <a:solidFill>
                  <a:schemeClr val="bg1"/>
                </a:solidFill>
              </a:rPr>
              <a:t>Son clave is an important rhythm in samba music. It is a rhythm that is syncopated (oof the beat) in the first bar and is played on the second and third beat in the second bar. </a:t>
            </a:r>
          </a:p>
          <a:p>
            <a:r>
              <a:rPr lang="en-GB" sz="2000" dirty="0">
                <a:solidFill>
                  <a:schemeClr val="bg1"/>
                </a:solidFill>
              </a:rPr>
              <a:t>Cross-rhythms are an effect created when two or more conflicting rhythms are heard at the same time. </a:t>
            </a:r>
            <a:r>
              <a:rPr lang="en-GB" sz="2000" dirty="0" err="1">
                <a:solidFill>
                  <a:schemeClr val="bg1"/>
                </a:solidFill>
              </a:rPr>
              <a:t>Eg</a:t>
            </a:r>
            <a:r>
              <a:rPr lang="en-GB" sz="2000" dirty="0">
                <a:solidFill>
                  <a:schemeClr val="bg1"/>
                </a:solidFill>
              </a:rPr>
              <a:t> one may be in simple time and another in triple time.</a:t>
            </a:r>
          </a:p>
        </p:txBody>
      </p:sp>
      <p:pic>
        <p:nvPicPr>
          <p:cNvPr id="10" name="Picture 9">
            <a:extLst>
              <a:ext uri="{FF2B5EF4-FFF2-40B4-BE49-F238E27FC236}">
                <a16:creationId xmlns:a16="http://schemas.microsoft.com/office/drawing/2014/main" id="{27A1E052-3D48-3226-7D75-763CC027F523}"/>
              </a:ext>
            </a:extLst>
          </p:cNvPr>
          <p:cNvPicPr>
            <a:picLocks noChangeAspect="1"/>
          </p:cNvPicPr>
          <p:nvPr/>
        </p:nvPicPr>
        <p:blipFill>
          <a:blip r:embed="rId2"/>
          <a:stretch>
            <a:fillRect/>
          </a:stretch>
        </p:blipFill>
        <p:spPr>
          <a:xfrm>
            <a:off x="3933264" y="1108446"/>
            <a:ext cx="4863178" cy="1092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Rounded Corners 10">
            <a:extLst>
              <a:ext uri="{FF2B5EF4-FFF2-40B4-BE49-F238E27FC236}">
                <a16:creationId xmlns:a16="http://schemas.microsoft.com/office/drawing/2014/main" id="{88C808C1-AB54-35A5-4038-BAE30FCE2199}"/>
              </a:ext>
            </a:extLst>
          </p:cNvPr>
          <p:cNvSpPr/>
          <p:nvPr/>
        </p:nvSpPr>
        <p:spPr>
          <a:xfrm>
            <a:off x="3987053" y="2514600"/>
            <a:ext cx="4809389" cy="24271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Uses 4/4 or 2/4 time signature</a:t>
            </a:r>
          </a:p>
          <a:p>
            <a:pPr algn="ctr"/>
            <a:endParaRPr lang="en-GB" sz="2400" dirty="0"/>
          </a:p>
          <a:p>
            <a:pPr algn="ctr"/>
            <a:r>
              <a:rPr lang="en-GB" sz="2400" dirty="0"/>
              <a:t>Samba is energetic and fast in tempo (Presto, Vivace, Allegro)</a:t>
            </a:r>
          </a:p>
        </p:txBody>
      </p:sp>
    </p:spTree>
    <p:extLst>
      <p:ext uri="{BB962C8B-B14F-4D97-AF65-F5344CB8AC3E}">
        <p14:creationId xmlns:p14="http://schemas.microsoft.com/office/powerpoint/2010/main" val="140964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FBC7DF-FBFF-01AA-5DAD-425507CF0998}"/>
              </a:ext>
            </a:extLst>
          </p:cNvPr>
          <p:cNvSpPr/>
          <p:nvPr/>
        </p:nvSpPr>
        <p:spPr>
          <a:xfrm>
            <a:off x="0" y="4510"/>
            <a:ext cx="9144000" cy="5138990"/>
          </a:xfrm>
          <a:prstGeom prst="rect">
            <a:avLst/>
          </a:prstGeom>
          <a:solidFill>
            <a:schemeClr val="accent3">
              <a:alpha val="64706"/>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ABEC18B-7039-ADA5-EDF2-F9F159F8FABC}"/>
              </a:ext>
            </a:extLst>
          </p:cNvPr>
          <p:cNvSpPr>
            <a:spLocks noGrp="1"/>
          </p:cNvSpPr>
          <p:nvPr>
            <p:ph type="title"/>
          </p:nvPr>
        </p:nvSpPr>
        <p:spPr>
          <a:xfrm>
            <a:off x="628650" y="59392"/>
            <a:ext cx="7886700" cy="994172"/>
          </a:xfrm>
        </p:spPr>
        <p:txBody>
          <a:bodyPr/>
          <a:lstStyle/>
          <a:p>
            <a:r>
              <a:rPr lang="en-US" sz="3600" dirty="0">
                <a:solidFill>
                  <a:srgbClr val="FFFF00"/>
                </a:solidFill>
                <a:latin typeface="Accent SF" pitchFamily="2" charset="0"/>
              </a:rPr>
              <a:t>Melody/ Pitch</a:t>
            </a:r>
          </a:p>
        </p:txBody>
      </p:sp>
      <p:sp>
        <p:nvSpPr>
          <p:cNvPr id="3" name="Content Placeholder 2">
            <a:extLst>
              <a:ext uri="{FF2B5EF4-FFF2-40B4-BE49-F238E27FC236}">
                <a16:creationId xmlns:a16="http://schemas.microsoft.com/office/drawing/2014/main" id="{4D53DB1C-1B50-4DDD-55DF-174E181580FD}"/>
              </a:ext>
            </a:extLst>
          </p:cNvPr>
          <p:cNvSpPr>
            <a:spLocks noGrp="1"/>
          </p:cNvSpPr>
          <p:nvPr>
            <p:ph idx="1"/>
          </p:nvPr>
        </p:nvSpPr>
        <p:spPr>
          <a:xfrm>
            <a:off x="348599" y="1214928"/>
            <a:ext cx="3452530" cy="3484818"/>
          </a:xfrm>
        </p:spPr>
        <p:txBody>
          <a:bodyPr>
            <a:normAutofit/>
          </a:bodyPr>
          <a:lstStyle/>
          <a:p>
            <a:r>
              <a:rPr lang="en-GB" sz="2000" dirty="0">
                <a:solidFill>
                  <a:schemeClr val="bg1"/>
                </a:solidFill>
              </a:rPr>
              <a:t>Samba is mostly rhythmic at its heart but there are melody instruments used.</a:t>
            </a:r>
          </a:p>
          <a:p>
            <a:r>
              <a:rPr lang="en-GB" sz="2000" dirty="0">
                <a:solidFill>
                  <a:schemeClr val="bg1"/>
                </a:solidFill>
              </a:rPr>
              <a:t>Vocals, Guitar and Brass instruments are commonly used to play melodies.</a:t>
            </a:r>
          </a:p>
          <a:p>
            <a:r>
              <a:rPr lang="en-GB" sz="2000" dirty="0">
                <a:solidFill>
                  <a:schemeClr val="bg1"/>
                </a:solidFill>
              </a:rPr>
              <a:t>The agogo bell features a high and a low pitch.</a:t>
            </a:r>
          </a:p>
          <a:p>
            <a:r>
              <a:rPr lang="en-GB" sz="2000" dirty="0">
                <a:solidFill>
                  <a:schemeClr val="bg1"/>
                </a:solidFill>
              </a:rPr>
              <a:t>A range of drums are used in a ensemble, which create a range of sounds and pitches.</a:t>
            </a:r>
          </a:p>
        </p:txBody>
      </p:sp>
      <p:pic>
        <p:nvPicPr>
          <p:cNvPr id="5" name="Picture 4">
            <a:extLst>
              <a:ext uri="{FF2B5EF4-FFF2-40B4-BE49-F238E27FC236}">
                <a16:creationId xmlns:a16="http://schemas.microsoft.com/office/drawing/2014/main" id="{2E5DB800-C4F3-F6E8-8B5C-144DB9B3A52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296" b="89296" l="4507" r="94085">
                        <a14:foregroundMark x1="71549" y1="48169" x2="71549" y2="48169"/>
                        <a14:foregroundMark x1="8451" y1="49014" x2="8451" y2="49014"/>
                        <a14:foregroundMark x1="18310" y1="82817" x2="18310" y2="82817"/>
                        <a14:foregroundMark x1="18873" y1="85634" x2="18873" y2="85634"/>
                        <a14:foregroundMark x1="18873" y1="85634" x2="18873" y2="85634"/>
                        <a14:foregroundMark x1="15493" y1="85634" x2="15493" y2="85634"/>
                        <a14:foregroundMark x1="43099" y1="75211" x2="43099" y2="75211"/>
                        <a14:foregroundMark x1="44507" y1="75775" x2="43944" y2="75775"/>
                        <a14:foregroundMark x1="54648" y1="72113" x2="54648" y2="72113"/>
                        <a14:foregroundMark x1="65915" y1="67887" x2="65915" y2="67887"/>
                        <a14:foregroundMark x1="80000" y1="62817" x2="80000" y2="62817"/>
                        <a14:foregroundMark x1="94085" y1="60000" x2="94085" y2="60000"/>
                        <a14:foregroundMark x1="4507" y1="44789" x2="4507" y2="44789"/>
                        <a14:foregroundMark x1="30423" y1="80845" x2="30423" y2="80845"/>
                      </a14:backgroundRemoval>
                    </a14:imgEffect>
                  </a14:imgLayer>
                </a14:imgProps>
              </a:ext>
            </a:extLst>
          </a:blip>
          <a:stretch>
            <a:fillRect/>
          </a:stretch>
        </p:blipFill>
        <p:spPr>
          <a:xfrm>
            <a:off x="4315607" y="447697"/>
            <a:ext cx="2343675" cy="2343675"/>
          </a:xfrm>
          <a:prstGeom prst="rect">
            <a:avLst/>
          </a:prstGeom>
        </p:spPr>
      </p:pic>
      <p:pic>
        <p:nvPicPr>
          <p:cNvPr id="3074" name="Picture 2">
            <a:extLst>
              <a:ext uri="{FF2B5EF4-FFF2-40B4-BE49-F238E27FC236}">
                <a16:creationId xmlns:a16="http://schemas.microsoft.com/office/drawing/2014/main" id="{FB236401-0AA5-0CC3-1346-62A1BD3E0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0534" y="234230"/>
            <a:ext cx="2014795" cy="484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45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FBC7DF-FBFF-01AA-5DAD-425507CF0998}"/>
              </a:ext>
            </a:extLst>
          </p:cNvPr>
          <p:cNvSpPr/>
          <p:nvPr/>
        </p:nvSpPr>
        <p:spPr>
          <a:xfrm>
            <a:off x="0" y="4510"/>
            <a:ext cx="9144000" cy="5138990"/>
          </a:xfrm>
          <a:prstGeom prst="rect">
            <a:avLst/>
          </a:prstGeom>
          <a:solidFill>
            <a:schemeClr val="accent3">
              <a:alpha val="64706"/>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ABEC18B-7039-ADA5-EDF2-F9F159F8FABC}"/>
              </a:ext>
            </a:extLst>
          </p:cNvPr>
          <p:cNvSpPr>
            <a:spLocks noGrp="1"/>
          </p:cNvSpPr>
          <p:nvPr>
            <p:ph type="title"/>
          </p:nvPr>
        </p:nvSpPr>
        <p:spPr>
          <a:xfrm>
            <a:off x="628650" y="59392"/>
            <a:ext cx="7886700" cy="994172"/>
          </a:xfrm>
        </p:spPr>
        <p:txBody>
          <a:bodyPr/>
          <a:lstStyle/>
          <a:p>
            <a:r>
              <a:rPr lang="en-US" sz="3600" dirty="0">
                <a:solidFill>
                  <a:srgbClr val="FFFF00"/>
                </a:solidFill>
                <a:latin typeface="Accent SF" pitchFamily="2" charset="0"/>
              </a:rPr>
              <a:t>Structure</a:t>
            </a:r>
          </a:p>
        </p:txBody>
      </p:sp>
      <p:sp>
        <p:nvSpPr>
          <p:cNvPr id="3" name="Content Placeholder 2">
            <a:extLst>
              <a:ext uri="{FF2B5EF4-FFF2-40B4-BE49-F238E27FC236}">
                <a16:creationId xmlns:a16="http://schemas.microsoft.com/office/drawing/2014/main" id="{4D53DB1C-1B50-4DDD-55DF-174E181580FD}"/>
              </a:ext>
            </a:extLst>
          </p:cNvPr>
          <p:cNvSpPr>
            <a:spLocks noGrp="1"/>
          </p:cNvSpPr>
          <p:nvPr>
            <p:ph idx="1"/>
          </p:nvPr>
        </p:nvSpPr>
        <p:spPr>
          <a:xfrm>
            <a:off x="348599" y="954741"/>
            <a:ext cx="3452530" cy="3953435"/>
          </a:xfrm>
        </p:spPr>
        <p:txBody>
          <a:bodyPr>
            <a:normAutofit fontScale="85000" lnSpcReduction="10000"/>
          </a:bodyPr>
          <a:lstStyle/>
          <a:p>
            <a:r>
              <a:rPr lang="en-GB" sz="2000" dirty="0">
                <a:solidFill>
                  <a:schemeClr val="bg1"/>
                </a:solidFill>
              </a:rPr>
              <a:t>There is no set written structure as an ensemble is often led by a band leader who signals when to change sections.</a:t>
            </a:r>
          </a:p>
          <a:p>
            <a:r>
              <a:rPr lang="en-GB" sz="2000" dirty="0">
                <a:solidFill>
                  <a:schemeClr val="bg1"/>
                </a:solidFill>
              </a:rPr>
              <a:t>Phrases are performed with call and response (the band copy the rhythms played by the leader).</a:t>
            </a:r>
          </a:p>
          <a:p>
            <a:r>
              <a:rPr lang="en-GB" sz="2000" dirty="0">
                <a:solidFill>
                  <a:schemeClr val="bg1"/>
                </a:solidFill>
              </a:rPr>
              <a:t>The signals are often played on a whistle called the </a:t>
            </a:r>
            <a:r>
              <a:rPr lang="en-GB" sz="2000" dirty="0" err="1">
                <a:solidFill>
                  <a:schemeClr val="bg1"/>
                </a:solidFill>
              </a:rPr>
              <a:t>apito</a:t>
            </a:r>
            <a:r>
              <a:rPr lang="en-GB" sz="2000" dirty="0">
                <a:solidFill>
                  <a:schemeClr val="bg1"/>
                </a:solidFill>
              </a:rPr>
              <a:t> by the leader on the </a:t>
            </a:r>
            <a:r>
              <a:rPr lang="en-GB" sz="2000" dirty="0" err="1">
                <a:solidFill>
                  <a:schemeClr val="bg1"/>
                </a:solidFill>
              </a:rPr>
              <a:t>repinique</a:t>
            </a:r>
            <a:r>
              <a:rPr lang="en-GB" sz="2000" dirty="0">
                <a:solidFill>
                  <a:schemeClr val="bg1"/>
                </a:solidFill>
              </a:rPr>
              <a:t>.</a:t>
            </a:r>
          </a:p>
          <a:p>
            <a:r>
              <a:rPr lang="en-GB" sz="2000" dirty="0">
                <a:solidFill>
                  <a:schemeClr val="bg1"/>
                </a:solidFill>
              </a:rPr>
              <a:t>There will be a main section of ostinato layered on top of each other, which returns throughout a piece. This is known as the groove. The music might include solo sections, call and response and sections played in unison.</a:t>
            </a:r>
          </a:p>
          <a:p>
            <a:pPr marL="0" indent="0">
              <a:buNone/>
            </a:pPr>
            <a:endParaRPr lang="en-GB" sz="2000" dirty="0">
              <a:solidFill>
                <a:schemeClr val="bg1"/>
              </a:solidFill>
            </a:endParaRPr>
          </a:p>
        </p:txBody>
      </p:sp>
      <p:pic>
        <p:nvPicPr>
          <p:cNvPr id="4101" name="Picture 5" descr="Batala samba band hi-res stock photography and images - Alamy">
            <a:extLst>
              <a:ext uri="{FF2B5EF4-FFF2-40B4-BE49-F238E27FC236}">
                <a16:creationId xmlns:a16="http://schemas.microsoft.com/office/drawing/2014/main" id="{B76CCE98-F655-7840-BCCC-863769CA61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 t="9150" r="25" b="13987"/>
          <a:stretch/>
        </p:blipFill>
        <p:spPr bwMode="auto">
          <a:xfrm>
            <a:off x="3965067" y="242047"/>
            <a:ext cx="2420226" cy="2985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3" name="Picture 7" descr="Samba Music History, Origin &amp; Instruments - Lesson | Study.com">
            <a:extLst>
              <a:ext uri="{FF2B5EF4-FFF2-40B4-BE49-F238E27FC236}">
                <a16:creationId xmlns:a16="http://schemas.microsoft.com/office/drawing/2014/main" id="{A12D7893-30F1-9E5F-CA42-70E2FB507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984" y="1431657"/>
            <a:ext cx="2219325" cy="3333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1A5D64E-B754-F645-F376-A863BDB91BF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0468" b="72722" l="10000" r="90000"/>
                    </a14:imgEffect>
                  </a14:imgLayer>
                </a14:imgProps>
              </a:ext>
            </a:extLst>
          </a:blip>
          <a:srcRect l="16061" t="25186" r="17505" b="21996"/>
          <a:stretch/>
        </p:blipFill>
        <p:spPr>
          <a:xfrm>
            <a:off x="4260211" y="3304615"/>
            <a:ext cx="2044676" cy="1596838"/>
          </a:xfrm>
          <a:prstGeom prst="rect">
            <a:avLst/>
          </a:prstGeom>
        </p:spPr>
      </p:pic>
      <p:pic>
        <p:nvPicPr>
          <p:cNvPr id="4105" name="Picture 9" descr="Samba Percussion | Chamberlain Music">
            <a:extLst>
              <a:ext uri="{FF2B5EF4-FFF2-40B4-BE49-F238E27FC236}">
                <a16:creationId xmlns:a16="http://schemas.microsoft.com/office/drawing/2014/main" id="{1F61A561-9268-C8C9-F5C4-AAA8711ECBE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542" b="90000" l="6667" r="95000">
                        <a14:foregroundMark x1="7292" y1="38125" x2="6667" y2="50833"/>
                        <a14:foregroundMark x1="6667" y1="50833" x2="6667" y2="50833"/>
                        <a14:foregroundMark x1="90833" y1="26042" x2="92292" y2="56042"/>
                        <a14:foregroundMark x1="95208" y1="48750" x2="95208" y2="48750"/>
                        <a14:foregroundMark x1="64583" y1="8542" x2="64583" y2="8542"/>
                        <a14:foregroundMark x1="40000" y1="88958" x2="40000" y2="88958"/>
                        <a14:foregroundMark x1="94792" y1="29167" x2="94792" y2="29167"/>
                      </a14:backgroundRemoval>
                    </a14:imgEffect>
                  </a14:imgLayer>
                </a14:imgProps>
              </a:ext>
              <a:ext uri="{28A0092B-C50C-407E-A947-70E740481C1C}">
                <a14:useLocalDpi xmlns:a14="http://schemas.microsoft.com/office/drawing/2010/main" val="0"/>
              </a:ext>
            </a:extLst>
          </a:blip>
          <a:srcRect/>
          <a:stretch>
            <a:fillRect/>
          </a:stretch>
        </p:blipFill>
        <p:spPr bwMode="auto">
          <a:xfrm>
            <a:off x="6784416" y="-7178"/>
            <a:ext cx="1865779" cy="186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42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FBC7DF-FBFF-01AA-5DAD-425507CF0998}"/>
              </a:ext>
            </a:extLst>
          </p:cNvPr>
          <p:cNvSpPr/>
          <p:nvPr/>
        </p:nvSpPr>
        <p:spPr>
          <a:xfrm>
            <a:off x="0" y="4510"/>
            <a:ext cx="9144000" cy="5138990"/>
          </a:xfrm>
          <a:prstGeom prst="rect">
            <a:avLst/>
          </a:prstGeom>
          <a:solidFill>
            <a:schemeClr val="accent3">
              <a:alpha val="64706"/>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ABEC18B-7039-ADA5-EDF2-F9F159F8FABC}"/>
              </a:ext>
            </a:extLst>
          </p:cNvPr>
          <p:cNvSpPr>
            <a:spLocks noGrp="1"/>
          </p:cNvSpPr>
          <p:nvPr>
            <p:ph type="title"/>
          </p:nvPr>
        </p:nvSpPr>
        <p:spPr>
          <a:xfrm>
            <a:off x="628650" y="59392"/>
            <a:ext cx="7886700" cy="994172"/>
          </a:xfrm>
        </p:spPr>
        <p:txBody>
          <a:bodyPr/>
          <a:lstStyle/>
          <a:p>
            <a:r>
              <a:rPr lang="en-US" sz="3600" dirty="0">
                <a:solidFill>
                  <a:srgbClr val="FFFF00"/>
                </a:solidFill>
                <a:latin typeface="Accent SF" pitchFamily="2" charset="0"/>
              </a:rPr>
              <a:t>Texture &amp; Dynamics</a:t>
            </a:r>
          </a:p>
        </p:txBody>
      </p:sp>
      <p:sp>
        <p:nvSpPr>
          <p:cNvPr id="3" name="Content Placeholder 2">
            <a:extLst>
              <a:ext uri="{FF2B5EF4-FFF2-40B4-BE49-F238E27FC236}">
                <a16:creationId xmlns:a16="http://schemas.microsoft.com/office/drawing/2014/main" id="{4D53DB1C-1B50-4DDD-55DF-174E181580FD}"/>
              </a:ext>
            </a:extLst>
          </p:cNvPr>
          <p:cNvSpPr>
            <a:spLocks noGrp="1"/>
          </p:cNvSpPr>
          <p:nvPr>
            <p:ph idx="1"/>
          </p:nvPr>
        </p:nvSpPr>
        <p:spPr>
          <a:xfrm>
            <a:off x="348599" y="954741"/>
            <a:ext cx="3452530" cy="3953435"/>
          </a:xfrm>
        </p:spPr>
        <p:txBody>
          <a:bodyPr>
            <a:normAutofit fontScale="92500" lnSpcReduction="20000"/>
          </a:bodyPr>
          <a:lstStyle/>
          <a:p>
            <a:r>
              <a:rPr lang="en-GB" sz="2000" dirty="0">
                <a:solidFill>
                  <a:schemeClr val="bg1"/>
                </a:solidFill>
              </a:rPr>
              <a:t>There are a few different textures in Samba music depending on the section being played.</a:t>
            </a:r>
          </a:p>
          <a:p>
            <a:r>
              <a:rPr lang="en-GB" sz="2000" dirty="0">
                <a:solidFill>
                  <a:schemeClr val="bg1"/>
                </a:solidFill>
              </a:rPr>
              <a:t>Polyrhythmic texture is when all parts are playing different rhythms layered on top of each other.</a:t>
            </a:r>
          </a:p>
          <a:p>
            <a:r>
              <a:rPr lang="en-GB" sz="2000" dirty="0">
                <a:solidFill>
                  <a:schemeClr val="bg1"/>
                </a:solidFill>
              </a:rPr>
              <a:t>Monophonic texture is when the </a:t>
            </a:r>
            <a:r>
              <a:rPr lang="en-GB" sz="2000" dirty="0" err="1">
                <a:solidFill>
                  <a:schemeClr val="bg1"/>
                </a:solidFill>
              </a:rPr>
              <a:t>repinque</a:t>
            </a:r>
            <a:r>
              <a:rPr lang="en-GB" sz="2000" dirty="0">
                <a:solidFill>
                  <a:schemeClr val="bg1"/>
                </a:solidFill>
              </a:rPr>
              <a:t> plays a solo or the call section of call and response.</a:t>
            </a:r>
          </a:p>
          <a:p>
            <a:r>
              <a:rPr lang="en-GB" sz="2000" dirty="0">
                <a:solidFill>
                  <a:schemeClr val="bg1"/>
                </a:solidFill>
              </a:rPr>
              <a:t>Samba music is very loud as it needs to be heard outside by thousands of people. The dynamic changes are signalled by the leader using the </a:t>
            </a:r>
            <a:r>
              <a:rPr lang="en-GB" sz="2000" dirty="0" err="1">
                <a:solidFill>
                  <a:schemeClr val="bg1"/>
                </a:solidFill>
              </a:rPr>
              <a:t>apito</a:t>
            </a:r>
            <a:r>
              <a:rPr lang="en-GB" sz="2000" dirty="0">
                <a:solidFill>
                  <a:schemeClr val="bg1"/>
                </a:solidFill>
              </a:rPr>
              <a:t>.</a:t>
            </a:r>
          </a:p>
        </p:txBody>
      </p:sp>
      <p:sp>
        <p:nvSpPr>
          <p:cNvPr id="6" name="Rectangle 5">
            <a:extLst>
              <a:ext uri="{FF2B5EF4-FFF2-40B4-BE49-F238E27FC236}">
                <a16:creationId xmlns:a16="http://schemas.microsoft.com/office/drawing/2014/main" id="{3FEFB358-910B-3086-8C11-888F4D8C261E}"/>
              </a:ext>
            </a:extLst>
          </p:cNvPr>
          <p:cNvSpPr/>
          <p:nvPr/>
        </p:nvSpPr>
        <p:spPr>
          <a:xfrm>
            <a:off x="4166538" y="1161397"/>
            <a:ext cx="4672853" cy="10497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123" name="Picture 3" descr="Polyrhythms - BEYOND MUSIC THEORY">
            <a:extLst>
              <a:ext uri="{FF2B5EF4-FFF2-40B4-BE49-F238E27FC236}">
                <a16:creationId xmlns:a16="http://schemas.microsoft.com/office/drawing/2014/main" id="{9A843CBE-50C3-6D71-73E9-2192F271C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538" y="1161397"/>
            <a:ext cx="4672853" cy="1049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7" name="Picture 7" descr="What is samba music? | Twinkl Teaching Wiki - Twinkl">
            <a:extLst>
              <a:ext uri="{FF2B5EF4-FFF2-40B4-BE49-F238E27FC236}">
                <a16:creationId xmlns:a16="http://schemas.microsoft.com/office/drawing/2014/main" id="{1DD446F2-C90B-53BB-A3C9-4F39139C6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073" y="2474259"/>
            <a:ext cx="4092954" cy="2299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58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7009B9-6E7F-6E19-80DE-FB75D7CFA0D8}"/>
              </a:ext>
            </a:extLst>
          </p:cNvPr>
          <p:cNvSpPr/>
          <p:nvPr/>
        </p:nvSpPr>
        <p:spPr>
          <a:xfrm>
            <a:off x="0" y="0"/>
            <a:ext cx="9144000" cy="513899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2" name="Title 1">
            <a:extLst>
              <a:ext uri="{FF2B5EF4-FFF2-40B4-BE49-F238E27FC236}">
                <a16:creationId xmlns:a16="http://schemas.microsoft.com/office/drawing/2014/main" id="{41AD574B-0F26-424C-A626-1775DB40218B}"/>
              </a:ext>
            </a:extLst>
          </p:cNvPr>
          <p:cNvSpPr>
            <a:spLocks noGrp="1"/>
          </p:cNvSpPr>
          <p:nvPr>
            <p:ph type="title"/>
          </p:nvPr>
        </p:nvSpPr>
        <p:spPr>
          <a:xfrm>
            <a:off x="628650" y="85219"/>
            <a:ext cx="7886700" cy="994172"/>
          </a:xfrm>
        </p:spPr>
        <p:txBody>
          <a:bodyPr/>
          <a:lstStyle/>
          <a:p>
            <a:pPr algn="ctr"/>
            <a:r>
              <a:rPr lang="en-GB" b="1" dirty="0">
                <a:solidFill>
                  <a:srgbClr val="0070C0"/>
                </a:solidFill>
              </a:rPr>
              <a:t>Instrumentation</a:t>
            </a:r>
          </a:p>
        </p:txBody>
      </p:sp>
      <p:sp>
        <p:nvSpPr>
          <p:cNvPr id="4" name="Rectangle 3">
            <a:extLst>
              <a:ext uri="{FF2B5EF4-FFF2-40B4-BE49-F238E27FC236}">
                <a16:creationId xmlns:a16="http://schemas.microsoft.com/office/drawing/2014/main" id="{F685241A-582A-4AD8-8C68-5C90CB07D2E9}"/>
              </a:ext>
            </a:extLst>
          </p:cNvPr>
          <p:cNvSpPr/>
          <p:nvPr/>
        </p:nvSpPr>
        <p:spPr>
          <a:xfrm>
            <a:off x="183412" y="151514"/>
            <a:ext cx="8795783" cy="4864395"/>
          </a:xfrm>
          <a:prstGeom prst="rect">
            <a:avLst/>
          </a:prstGeom>
          <a:noFill/>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050"/>
          </a:p>
        </p:txBody>
      </p:sp>
      <p:sp>
        <p:nvSpPr>
          <p:cNvPr id="3" name="TextBox 2">
            <a:extLst>
              <a:ext uri="{FF2B5EF4-FFF2-40B4-BE49-F238E27FC236}">
                <a16:creationId xmlns:a16="http://schemas.microsoft.com/office/drawing/2014/main" id="{647AA968-6DCF-0CCB-0B1C-72FD4B5CB648}"/>
              </a:ext>
            </a:extLst>
          </p:cNvPr>
          <p:cNvSpPr txBox="1"/>
          <p:nvPr/>
        </p:nvSpPr>
        <p:spPr>
          <a:xfrm>
            <a:off x="458011" y="2788757"/>
            <a:ext cx="3672519" cy="2031325"/>
          </a:xfrm>
          <a:prstGeom prst="rect">
            <a:avLst/>
          </a:prstGeom>
          <a:noFill/>
        </p:spPr>
        <p:txBody>
          <a:bodyPr wrap="square" rtlCol="0">
            <a:spAutoFit/>
          </a:bodyPr>
          <a:lstStyle/>
          <a:p>
            <a:r>
              <a:rPr lang="en-GB" dirty="0">
                <a:solidFill>
                  <a:srgbClr val="FF0000"/>
                </a:solidFill>
              </a:rPr>
              <a:t>The </a:t>
            </a:r>
            <a:r>
              <a:rPr lang="en-GB" dirty="0" err="1">
                <a:solidFill>
                  <a:srgbClr val="FF0000"/>
                </a:solidFill>
              </a:rPr>
              <a:t>Surdo</a:t>
            </a:r>
            <a:r>
              <a:rPr lang="en-GB" dirty="0">
                <a:solidFill>
                  <a:srgbClr val="FF0000"/>
                </a:solidFill>
              </a:rPr>
              <a:t> is the largest and deepest pitched drum in the Samba band</a:t>
            </a:r>
            <a:r>
              <a:rPr lang="en-GB" dirty="0">
                <a:solidFill>
                  <a:schemeClr val="accent4">
                    <a:lumMod val="75000"/>
                  </a:schemeClr>
                </a:solidFill>
              </a:rPr>
              <a:t>. Large mallets are used to play it and it usually plays the beat to keep the group in time. </a:t>
            </a:r>
            <a:r>
              <a:rPr lang="en-GB" dirty="0" err="1">
                <a:solidFill>
                  <a:schemeClr val="accent4">
                    <a:lumMod val="75000"/>
                  </a:schemeClr>
                </a:solidFill>
              </a:rPr>
              <a:t>Surdo</a:t>
            </a:r>
            <a:r>
              <a:rPr lang="en-GB" dirty="0">
                <a:solidFill>
                  <a:schemeClr val="accent4">
                    <a:lumMod val="75000"/>
                  </a:schemeClr>
                </a:solidFill>
              </a:rPr>
              <a:t> sizes normally vary between 40 cm and 65 cm in diameter. </a:t>
            </a:r>
            <a:r>
              <a:rPr lang="en-GB" dirty="0" err="1">
                <a:solidFill>
                  <a:srgbClr val="00B050"/>
                </a:solidFill>
              </a:rPr>
              <a:t>Surdo</a:t>
            </a:r>
            <a:r>
              <a:rPr lang="en-GB" dirty="0">
                <a:solidFill>
                  <a:srgbClr val="00B050"/>
                </a:solidFill>
              </a:rPr>
              <a:t> skins can be made of goat skin or plastic and the shells are made from either wood, galvanised steel or aluminium.</a:t>
            </a:r>
          </a:p>
        </p:txBody>
      </p:sp>
      <p:sp>
        <p:nvSpPr>
          <p:cNvPr id="5" name="Title 1">
            <a:extLst>
              <a:ext uri="{FF2B5EF4-FFF2-40B4-BE49-F238E27FC236}">
                <a16:creationId xmlns:a16="http://schemas.microsoft.com/office/drawing/2014/main" id="{40371B8D-9797-BB69-A5CE-880D530792DF}"/>
              </a:ext>
            </a:extLst>
          </p:cNvPr>
          <p:cNvSpPr txBox="1">
            <a:spLocks/>
          </p:cNvSpPr>
          <p:nvPr/>
        </p:nvSpPr>
        <p:spPr>
          <a:xfrm>
            <a:off x="2187734" y="1254668"/>
            <a:ext cx="1225253"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b="1" dirty="0" err="1">
                <a:solidFill>
                  <a:srgbClr val="0070C0"/>
                </a:solidFill>
              </a:rPr>
              <a:t>Surdo</a:t>
            </a:r>
            <a:endParaRPr lang="en-GB" sz="3300" b="1" dirty="0">
              <a:solidFill>
                <a:srgbClr val="0070C0"/>
              </a:solidFill>
            </a:endParaRPr>
          </a:p>
        </p:txBody>
      </p:sp>
      <p:sp>
        <p:nvSpPr>
          <p:cNvPr id="6" name="Title 1">
            <a:extLst>
              <a:ext uri="{FF2B5EF4-FFF2-40B4-BE49-F238E27FC236}">
                <a16:creationId xmlns:a16="http://schemas.microsoft.com/office/drawing/2014/main" id="{01C73157-47FD-0A68-3FE1-D8C26D64E4FD}"/>
              </a:ext>
            </a:extLst>
          </p:cNvPr>
          <p:cNvSpPr txBox="1">
            <a:spLocks/>
          </p:cNvSpPr>
          <p:nvPr/>
        </p:nvSpPr>
        <p:spPr>
          <a:xfrm>
            <a:off x="6365487" y="1254668"/>
            <a:ext cx="198186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b="1" dirty="0" err="1">
                <a:solidFill>
                  <a:srgbClr val="0070C0"/>
                </a:solidFill>
              </a:rPr>
              <a:t>Repinique</a:t>
            </a:r>
            <a:endParaRPr lang="en-GB" sz="3300" b="1" dirty="0">
              <a:solidFill>
                <a:srgbClr val="0070C0"/>
              </a:solidFill>
            </a:endParaRPr>
          </a:p>
        </p:txBody>
      </p:sp>
      <p:pic>
        <p:nvPicPr>
          <p:cNvPr id="2050" name="Picture 2" descr="Izzo Junior 18&quot; Surdo">
            <a:extLst>
              <a:ext uri="{FF2B5EF4-FFF2-40B4-BE49-F238E27FC236}">
                <a16:creationId xmlns:a16="http://schemas.microsoft.com/office/drawing/2014/main" id="{63315C05-BC64-0521-BE6F-0EB18B732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66" y="1119853"/>
            <a:ext cx="1628443" cy="16284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pinique - 12in diameter, Izzo | Drums for Schools">
            <a:extLst>
              <a:ext uri="{FF2B5EF4-FFF2-40B4-BE49-F238E27FC236}">
                <a16:creationId xmlns:a16="http://schemas.microsoft.com/office/drawing/2014/main" id="{60946AA7-5652-01FA-1EA8-50850CABC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999" y="1145621"/>
            <a:ext cx="1267033" cy="12670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AE349D0-3FE3-4302-CE3E-3A90A7DD420F}"/>
              </a:ext>
            </a:extLst>
          </p:cNvPr>
          <p:cNvSpPr txBox="1"/>
          <p:nvPr/>
        </p:nvSpPr>
        <p:spPr>
          <a:xfrm>
            <a:off x="5107892" y="2788757"/>
            <a:ext cx="3672519" cy="1815882"/>
          </a:xfrm>
          <a:prstGeom prst="rect">
            <a:avLst/>
          </a:prstGeom>
          <a:noFill/>
        </p:spPr>
        <p:txBody>
          <a:bodyPr wrap="square" rtlCol="0">
            <a:spAutoFit/>
          </a:bodyPr>
          <a:lstStyle/>
          <a:p>
            <a:r>
              <a:rPr lang="en-GB" dirty="0">
                <a:solidFill>
                  <a:srgbClr val="FF0000"/>
                </a:solidFill>
              </a:rPr>
              <a:t>The </a:t>
            </a:r>
            <a:r>
              <a:rPr lang="en-GB" dirty="0" err="1">
                <a:solidFill>
                  <a:srgbClr val="FF0000"/>
                </a:solidFill>
              </a:rPr>
              <a:t>repinique</a:t>
            </a:r>
            <a:r>
              <a:rPr lang="en-GB" dirty="0">
                <a:solidFill>
                  <a:srgbClr val="FF0000"/>
                </a:solidFill>
              </a:rPr>
              <a:t> is similar to the </a:t>
            </a:r>
            <a:r>
              <a:rPr lang="en-GB" dirty="0" err="1">
                <a:solidFill>
                  <a:srgbClr val="FF0000"/>
                </a:solidFill>
              </a:rPr>
              <a:t>surdo</a:t>
            </a:r>
            <a:r>
              <a:rPr lang="en-GB" dirty="0">
                <a:solidFill>
                  <a:srgbClr val="FF0000"/>
                </a:solidFill>
              </a:rPr>
              <a:t> but much smaller. </a:t>
            </a:r>
            <a:r>
              <a:rPr lang="en-GB" dirty="0">
                <a:solidFill>
                  <a:schemeClr val="accent4">
                    <a:lumMod val="75000"/>
                  </a:schemeClr>
                </a:solidFill>
              </a:rPr>
              <a:t>Wooden sticks or one wooden stick and a hand are used to play it. It usually plays a variation on a standard 1-2-3-4 beat to help keep the group in time. </a:t>
            </a:r>
            <a:r>
              <a:rPr lang="en-GB" dirty="0" err="1">
                <a:solidFill>
                  <a:schemeClr val="accent4">
                    <a:lumMod val="75000"/>
                  </a:schemeClr>
                </a:solidFill>
              </a:rPr>
              <a:t>Repinique</a:t>
            </a:r>
            <a:r>
              <a:rPr lang="en-GB" dirty="0">
                <a:solidFill>
                  <a:schemeClr val="accent4">
                    <a:lumMod val="75000"/>
                  </a:schemeClr>
                </a:solidFill>
              </a:rPr>
              <a:t> drums are smaller in diameter </a:t>
            </a:r>
            <a:r>
              <a:rPr lang="en-GB" dirty="0">
                <a:solidFill>
                  <a:srgbClr val="00B050"/>
                </a:solidFill>
              </a:rPr>
              <a:t>with a skin made of nylon or goat skin and the shell made of wood or metal.</a:t>
            </a:r>
          </a:p>
        </p:txBody>
      </p:sp>
    </p:spTree>
    <p:extLst>
      <p:ext uri="{BB962C8B-B14F-4D97-AF65-F5344CB8AC3E}">
        <p14:creationId xmlns:p14="http://schemas.microsoft.com/office/powerpoint/2010/main" val="3463284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343C49-ED0E-63D3-871C-E7210E6E3A34}"/>
              </a:ext>
            </a:extLst>
          </p:cNvPr>
          <p:cNvSpPr/>
          <p:nvPr/>
        </p:nvSpPr>
        <p:spPr>
          <a:xfrm>
            <a:off x="0" y="0"/>
            <a:ext cx="9144000" cy="513899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3078" name="Picture 6" descr="Contemporânea Timbal 14&quot; x 90cm Wood Pro – Drum Shop">
            <a:extLst>
              <a:ext uri="{FF2B5EF4-FFF2-40B4-BE49-F238E27FC236}">
                <a16:creationId xmlns:a16="http://schemas.microsoft.com/office/drawing/2014/main" id="{B2D23E28-5D66-02A8-8034-EBE92A05A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2244" y="1145686"/>
            <a:ext cx="1934075" cy="16650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AD574B-0F26-424C-A626-1775DB40218B}"/>
              </a:ext>
            </a:extLst>
          </p:cNvPr>
          <p:cNvSpPr>
            <a:spLocks noGrp="1"/>
          </p:cNvSpPr>
          <p:nvPr>
            <p:ph type="title"/>
          </p:nvPr>
        </p:nvSpPr>
        <p:spPr>
          <a:xfrm>
            <a:off x="628650" y="85219"/>
            <a:ext cx="7886700" cy="994172"/>
          </a:xfrm>
        </p:spPr>
        <p:txBody>
          <a:bodyPr/>
          <a:lstStyle/>
          <a:p>
            <a:pPr algn="ctr"/>
            <a:r>
              <a:rPr lang="en-GB" b="1" dirty="0">
                <a:solidFill>
                  <a:srgbClr val="0070C0"/>
                </a:solidFill>
              </a:rPr>
              <a:t>Instrumentation</a:t>
            </a:r>
          </a:p>
        </p:txBody>
      </p:sp>
      <p:sp>
        <p:nvSpPr>
          <p:cNvPr id="4" name="Rectangle 3">
            <a:extLst>
              <a:ext uri="{FF2B5EF4-FFF2-40B4-BE49-F238E27FC236}">
                <a16:creationId xmlns:a16="http://schemas.microsoft.com/office/drawing/2014/main" id="{F685241A-582A-4AD8-8C68-5C90CB07D2E9}"/>
              </a:ext>
            </a:extLst>
          </p:cNvPr>
          <p:cNvSpPr/>
          <p:nvPr/>
        </p:nvSpPr>
        <p:spPr>
          <a:xfrm>
            <a:off x="183412" y="151514"/>
            <a:ext cx="8795783" cy="4864395"/>
          </a:xfrm>
          <a:prstGeom prst="rect">
            <a:avLst/>
          </a:prstGeom>
          <a:noFill/>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050"/>
          </a:p>
        </p:txBody>
      </p:sp>
      <p:sp>
        <p:nvSpPr>
          <p:cNvPr id="3" name="TextBox 2">
            <a:extLst>
              <a:ext uri="{FF2B5EF4-FFF2-40B4-BE49-F238E27FC236}">
                <a16:creationId xmlns:a16="http://schemas.microsoft.com/office/drawing/2014/main" id="{647AA968-6DCF-0CCB-0B1C-72FD4B5CB648}"/>
              </a:ext>
            </a:extLst>
          </p:cNvPr>
          <p:cNvSpPr txBox="1"/>
          <p:nvPr/>
        </p:nvSpPr>
        <p:spPr>
          <a:xfrm>
            <a:off x="426370" y="2812569"/>
            <a:ext cx="4145630" cy="1815882"/>
          </a:xfrm>
          <a:prstGeom prst="rect">
            <a:avLst/>
          </a:prstGeom>
          <a:noFill/>
        </p:spPr>
        <p:txBody>
          <a:bodyPr wrap="square" rtlCol="0">
            <a:spAutoFit/>
          </a:bodyPr>
          <a:lstStyle/>
          <a:p>
            <a:r>
              <a:rPr lang="en-GB" dirty="0">
                <a:solidFill>
                  <a:srgbClr val="FF0000"/>
                </a:solidFill>
              </a:rPr>
              <a:t>The Caixa is a smaller drum in a Samba band, it is the Brazilian snare drum</a:t>
            </a:r>
            <a:r>
              <a:rPr lang="en-GB" dirty="0">
                <a:solidFill>
                  <a:schemeClr val="accent4">
                    <a:lumMod val="75000"/>
                  </a:schemeClr>
                </a:solidFill>
              </a:rPr>
              <a:t>. It has curled wires attached to the bottom head to produce the sharp ‘snare’ sound. Wooden drumsticks are used to play it. The Caixa is usually 30 or 36 cm in diameter and 20 cm.</a:t>
            </a:r>
            <a:r>
              <a:rPr lang="en-GB" dirty="0">
                <a:solidFill>
                  <a:srgbClr val="00B050"/>
                </a:solidFill>
              </a:rPr>
              <a:t> Made originally from goat skin, gut wires and wood, it is now usually made from mylar plastic and metal with metal wires.</a:t>
            </a:r>
          </a:p>
        </p:txBody>
      </p:sp>
      <p:sp>
        <p:nvSpPr>
          <p:cNvPr id="5" name="Title 1">
            <a:extLst>
              <a:ext uri="{FF2B5EF4-FFF2-40B4-BE49-F238E27FC236}">
                <a16:creationId xmlns:a16="http://schemas.microsoft.com/office/drawing/2014/main" id="{40371B8D-9797-BB69-A5CE-880D530792DF}"/>
              </a:ext>
            </a:extLst>
          </p:cNvPr>
          <p:cNvSpPr txBox="1">
            <a:spLocks/>
          </p:cNvSpPr>
          <p:nvPr/>
        </p:nvSpPr>
        <p:spPr>
          <a:xfrm>
            <a:off x="2762506" y="1348620"/>
            <a:ext cx="1225253"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b="1" dirty="0">
                <a:solidFill>
                  <a:srgbClr val="0070C0"/>
                </a:solidFill>
              </a:rPr>
              <a:t>Caixa</a:t>
            </a:r>
          </a:p>
        </p:txBody>
      </p:sp>
      <p:sp>
        <p:nvSpPr>
          <p:cNvPr id="6" name="Title 1">
            <a:extLst>
              <a:ext uri="{FF2B5EF4-FFF2-40B4-BE49-F238E27FC236}">
                <a16:creationId xmlns:a16="http://schemas.microsoft.com/office/drawing/2014/main" id="{01C73157-47FD-0A68-3FE1-D8C26D64E4FD}"/>
              </a:ext>
            </a:extLst>
          </p:cNvPr>
          <p:cNvSpPr txBox="1">
            <a:spLocks/>
          </p:cNvSpPr>
          <p:nvPr/>
        </p:nvSpPr>
        <p:spPr>
          <a:xfrm>
            <a:off x="6341563" y="1348620"/>
            <a:ext cx="198186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b="1" dirty="0">
                <a:solidFill>
                  <a:srgbClr val="0070C0"/>
                </a:solidFill>
              </a:rPr>
              <a:t>Timbal</a:t>
            </a:r>
          </a:p>
        </p:txBody>
      </p:sp>
      <p:sp>
        <p:nvSpPr>
          <p:cNvPr id="8" name="TextBox 7">
            <a:extLst>
              <a:ext uri="{FF2B5EF4-FFF2-40B4-BE49-F238E27FC236}">
                <a16:creationId xmlns:a16="http://schemas.microsoft.com/office/drawing/2014/main" id="{BAE349D0-3FE3-4302-CE3E-3A90A7DD420F}"/>
              </a:ext>
            </a:extLst>
          </p:cNvPr>
          <p:cNvSpPr txBox="1"/>
          <p:nvPr/>
        </p:nvSpPr>
        <p:spPr>
          <a:xfrm>
            <a:off x="5128063" y="2875257"/>
            <a:ext cx="3672519" cy="1815882"/>
          </a:xfrm>
          <a:prstGeom prst="rect">
            <a:avLst/>
          </a:prstGeom>
          <a:noFill/>
        </p:spPr>
        <p:txBody>
          <a:bodyPr wrap="square" rtlCol="0">
            <a:spAutoFit/>
          </a:bodyPr>
          <a:lstStyle/>
          <a:p>
            <a:r>
              <a:rPr lang="en-GB" dirty="0">
                <a:solidFill>
                  <a:srgbClr val="FF0000"/>
                </a:solidFill>
              </a:rPr>
              <a:t>The Timbal is a long conical drum which is played with both hands. </a:t>
            </a:r>
            <a:r>
              <a:rPr lang="en-GB" dirty="0">
                <a:solidFill>
                  <a:schemeClr val="accent4">
                    <a:lumMod val="75000"/>
                  </a:schemeClr>
                </a:solidFill>
              </a:rPr>
              <a:t>The timbal is made to play loud, fast phrases and solos with powerful slaps. The Timbal can come in many lengths, the longer they are, the deeper the bass sound. </a:t>
            </a:r>
            <a:r>
              <a:rPr lang="en-GB" dirty="0">
                <a:solidFill>
                  <a:srgbClr val="00B050"/>
                </a:solidFill>
              </a:rPr>
              <a:t>They are usually made of lacquered wood or metal for the shell with a tuneable nylon head.</a:t>
            </a:r>
          </a:p>
        </p:txBody>
      </p:sp>
      <p:pic>
        <p:nvPicPr>
          <p:cNvPr id="11" name="Picture 10">
            <a:extLst>
              <a:ext uri="{FF2B5EF4-FFF2-40B4-BE49-F238E27FC236}">
                <a16:creationId xmlns:a16="http://schemas.microsoft.com/office/drawing/2014/main" id="{41B2864A-3484-0691-199D-3ADBCC7AD13F}"/>
              </a:ext>
            </a:extLst>
          </p:cNvPr>
          <p:cNvPicPr>
            <a:picLocks noChangeAspect="1"/>
          </p:cNvPicPr>
          <p:nvPr/>
        </p:nvPicPr>
        <p:blipFill>
          <a:blip r:embed="rId3"/>
          <a:stretch>
            <a:fillRect/>
          </a:stretch>
        </p:blipFill>
        <p:spPr>
          <a:xfrm>
            <a:off x="501277" y="941182"/>
            <a:ext cx="1934075" cy="1934075"/>
          </a:xfrm>
          <a:prstGeom prst="rect">
            <a:avLst/>
          </a:prstGeom>
        </p:spPr>
      </p:pic>
    </p:spTree>
    <p:extLst>
      <p:ext uri="{BB962C8B-B14F-4D97-AF65-F5344CB8AC3E}">
        <p14:creationId xmlns:p14="http://schemas.microsoft.com/office/powerpoint/2010/main" val="368414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EF871D-4891-27EA-387A-F82E60F63562}"/>
              </a:ext>
            </a:extLst>
          </p:cNvPr>
          <p:cNvSpPr/>
          <p:nvPr/>
        </p:nvSpPr>
        <p:spPr>
          <a:xfrm>
            <a:off x="0" y="0"/>
            <a:ext cx="9144000" cy="513899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4102" name="Picture 6" descr="Contemporanea 08&quot; Pandeiro Wood – Thomann UK">
            <a:extLst>
              <a:ext uri="{FF2B5EF4-FFF2-40B4-BE49-F238E27FC236}">
                <a16:creationId xmlns:a16="http://schemas.microsoft.com/office/drawing/2014/main" id="{732F204F-B682-F04A-22E8-1E4EDD3FB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554" y="973617"/>
            <a:ext cx="1428700" cy="14287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zzo Tambourim (IZ6551)">
            <a:extLst>
              <a:ext uri="{FF2B5EF4-FFF2-40B4-BE49-F238E27FC236}">
                <a16:creationId xmlns:a16="http://schemas.microsoft.com/office/drawing/2014/main" id="{3C41ED31-DE8E-9299-C826-185A91E36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17" y="1062281"/>
            <a:ext cx="1228832" cy="1228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AD574B-0F26-424C-A626-1775DB40218B}"/>
              </a:ext>
            </a:extLst>
          </p:cNvPr>
          <p:cNvSpPr>
            <a:spLocks noGrp="1"/>
          </p:cNvSpPr>
          <p:nvPr>
            <p:ph type="title"/>
          </p:nvPr>
        </p:nvSpPr>
        <p:spPr>
          <a:xfrm>
            <a:off x="628650" y="85219"/>
            <a:ext cx="7886700" cy="994172"/>
          </a:xfrm>
        </p:spPr>
        <p:txBody>
          <a:bodyPr/>
          <a:lstStyle/>
          <a:p>
            <a:pPr algn="ctr"/>
            <a:r>
              <a:rPr lang="en-GB" b="1" dirty="0">
                <a:solidFill>
                  <a:srgbClr val="0070C0"/>
                </a:solidFill>
              </a:rPr>
              <a:t>Instrumentation</a:t>
            </a:r>
          </a:p>
        </p:txBody>
      </p:sp>
      <p:sp>
        <p:nvSpPr>
          <p:cNvPr id="4" name="Rectangle 3">
            <a:extLst>
              <a:ext uri="{FF2B5EF4-FFF2-40B4-BE49-F238E27FC236}">
                <a16:creationId xmlns:a16="http://schemas.microsoft.com/office/drawing/2014/main" id="{F685241A-582A-4AD8-8C68-5C90CB07D2E9}"/>
              </a:ext>
            </a:extLst>
          </p:cNvPr>
          <p:cNvSpPr/>
          <p:nvPr/>
        </p:nvSpPr>
        <p:spPr>
          <a:xfrm>
            <a:off x="183412" y="151514"/>
            <a:ext cx="8795783" cy="4864395"/>
          </a:xfrm>
          <a:prstGeom prst="rect">
            <a:avLst/>
          </a:prstGeom>
          <a:noFill/>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050"/>
          </a:p>
        </p:txBody>
      </p:sp>
      <p:sp>
        <p:nvSpPr>
          <p:cNvPr id="3" name="TextBox 2">
            <a:extLst>
              <a:ext uri="{FF2B5EF4-FFF2-40B4-BE49-F238E27FC236}">
                <a16:creationId xmlns:a16="http://schemas.microsoft.com/office/drawing/2014/main" id="{647AA968-6DCF-0CCB-0B1C-72FD4B5CB648}"/>
              </a:ext>
            </a:extLst>
          </p:cNvPr>
          <p:cNvSpPr txBox="1"/>
          <p:nvPr/>
        </p:nvSpPr>
        <p:spPr>
          <a:xfrm>
            <a:off x="363589" y="2370239"/>
            <a:ext cx="4349605" cy="2123658"/>
          </a:xfrm>
          <a:prstGeom prst="rect">
            <a:avLst/>
          </a:prstGeom>
          <a:noFill/>
        </p:spPr>
        <p:txBody>
          <a:bodyPr wrap="square" rtlCol="0">
            <a:spAutoFit/>
          </a:bodyPr>
          <a:lstStyle/>
          <a:p>
            <a:r>
              <a:rPr lang="en-GB" sz="1200" dirty="0">
                <a:solidFill>
                  <a:srgbClr val="FF0000"/>
                </a:solidFill>
              </a:rPr>
              <a:t>The </a:t>
            </a:r>
            <a:r>
              <a:rPr lang="en-GB" sz="1200" dirty="0" err="1">
                <a:solidFill>
                  <a:srgbClr val="FF0000"/>
                </a:solidFill>
              </a:rPr>
              <a:t>Tambourim</a:t>
            </a:r>
            <a:r>
              <a:rPr lang="en-GB" sz="1200" dirty="0">
                <a:solidFill>
                  <a:srgbClr val="FF0000"/>
                </a:solidFill>
              </a:rPr>
              <a:t> is a small hand-held drum that is high in pitch and is played with a pronged plastic beater. </a:t>
            </a:r>
            <a:r>
              <a:rPr lang="en-GB" sz="1200" dirty="0">
                <a:solidFill>
                  <a:schemeClr val="accent4">
                    <a:lumMod val="75000"/>
                  </a:schemeClr>
                </a:solidFill>
              </a:rPr>
              <a:t>It has only one head and is held with the weaker hand to allow the dominant hand to play the rhythms. The </a:t>
            </a:r>
            <a:r>
              <a:rPr lang="en-GB" sz="1200" dirty="0" err="1">
                <a:solidFill>
                  <a:schemeClr val="accent4">
                    <a:lumMod val="75000"/>
                  </a:schemeClr>
                </a:solidFill>
              </a:rPr>
              <a:t>Tambourim</a:t>
            </a:r>
            <a:r>
              <a:rPr lang="en-GB" sz="1200" dirty="0">
                <a:solidFill>
                  <a:schemeClr val="accent4">
                    <a:lumMod val="75000"/>
                  </a:schemeClr>
                </a:solidFill>
              </a:rPr>
              <a:t> is about 30cm in diameter and 7cm deep. It is made from metal, wood or plastic with a tuneable nylon head</a:t>
            </a:r>
            <a:r>
              <a:rPr lang="en-GB" sz="1200" dirty="0">
                <a:solidFill>
                  <a:srgbClr val="00B050"/>
                </a:solidFill>
              </a:rPr>
              <a:t>, similar to the Timbal. You can use your fingers to change the tension and sound from the underside of the drum. A common playing technique called </a:t>
            </a:r>
            <a:r>
              <a:rPr lang="en-GB" sz="1200" b="1" dirty="0" err="1">
                <a:solidFill>
                  <a:srgbClr val="00B050"/>
                </a:solidFill>
              </a:rPr>
              <a:t>virado</a:t>
            </a:r>
            <a:r>
              <a:rPr lang="en-GB" sz="1200" dirty="0">
                <a:solidFill>
                  <a:srgbClr val="00B050"/>
                </a:solidFill>
              </a:rPr>
              <a:t> is often used. To do this, you flip the drum upside-down in the middle of the rhythm, which produces one note that is slightly delayed.</a:t>
            </a:r>
          </a:p>
        </p:txBody>
      </p:sp>
      <p:sp>
        <p:nvSpPr>
          <p:cNvPr id="5" name="Title 1">
            <a:extLst>
              <a:ext uri="{FF2B5EF4-FFF2-40B4-BE49-F238E27FC236}">
                <a16:creationId xmlns:a16="http://schemas.microsoft.com/office/drawing/2014/main" id="{40371B8D-9797-BB69-A5CE-880D530792DF}"/>
              </a:ext>
            </a:extLst>
          </p:cNvPr>
          <p:cNvSpPr txBox="1">
            <a:spLocks/>
          </p:cNvSpPr>
          <p:nvPr/>
        </p:nvSpPr>
        <p:spPr>
          <a:xfrm>
            <a:off x="1535714" y="1145687"/>
            <a:ext cx="2447794"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b="1" dirty="0" err="1">
                <a:solidFill>
                  <a:srgbClr val="0070C0"/>
                </a:solidFill>
              </a:rPr>
              <a:t>Tambourim</a:t>
            </a:r>
            <a:endParaRPr lang="en-GB" sz="3300" b="1" dirty="0">
              <a:solidFill>
                <a:srgbClr val="0070C0"/>
              </a:solidFill>
            </a:endParaRPr>
          </a:p>
        </p:txBody>
      </p:sp>
      <p:sp>
        <p:nvSpPr>
          <p:cNvPr id="6" name="Title 1">
            <a:extLst>
              <a:ext uri="{FF2B5EF4-FFF2-40B4-BE49-F238E27FC236}">
                <a16:creationId xmlns:a16="http://schemas.microsoft.com/office/drawing/2014/main" id="{01C73157-47FD-0A68-3FE1-D8C26D64E4FD}"/>
              </a:ext>
            </a:extLst>
          </p:cNvPr>
          <p:cNvSpPr txBox="1">
            <a:spLocks/>
          </p:cNvSpPr>
          <p:nvPr/>
        </p:nvSpPr>
        <p:spPr>
          <a:xfrm>
            <a:off x="6586991" y="1173331"/>
            <a:ext cx="198186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b="1" dirty="0">
                <a:solidFill>
                  <a:srgbClr val="0070C0"/>
                </a:solidFill>
              </a:rPr>
              <a:t>Pandeiro</a:t>
            </a:r>
          </a:p>
        </p:txBody>
      </p:sp>
      <p:sp>
        <p:nvSpPr>
          <p:cNvPr id="8" name="TextBox 7">
            <a:extLst>
              <a:ext uri="{FF2B5EF4-FFF2-40B4-BE49-F238E27FC236}">
                <a16:creationId xmlns:a16="http://schemas.microsoft.com/office/drawing/2014/main" id="{BAE349D0-3FE3-4302-CE3E-3A90A7DD420F}"/>
              </a:ext>
            </a:extLst>
          </p:cNvPr>
          <p:cNvSpPr txBox="1"/>
          <p:nvPr/>
        </p:nvSpPr>
        <p:spPr>
          <a:xfrm>
            <a:off x="5036122" y="2389661"/>
            <a:ext cx="3672519" cy="2462213"/>
          </a:xfrm>
          <a:prstGeom prst="rect">
            <a:avLst/>
          </a:prstGeom>
          <a:noFill/>
        </p:spPr>
        <p:txBody>
          <a:bodyPr wrap="square" rtlCol="0">
            <a:spAutoFit/>
          </a:bodyPr>
          <a:lstStyle/>
          <a:p>
            <a:r>
              <a:rPr lang="en-GB" dirty="0">
                <a:solidFill>
                  <a:srgbClr val="FF0000"/>
                </a:solidFill>
              </a:rPr>
              <a:t>The Pandeiro is essentially the Brazilian version of a tambourine. </a:t>
            </a:r>
            <a:r>
              <a:rPr lang="en-GB" dirty="0">
                <a:solidFill>
                  <a:schemeClr val="accent4">
                    <a:lumMod val="75000"/>
                  </a:schemeClr>
                </a:solidFill>
              </a:rPr>
              <a:t>It is a handheld drum with a row of jingles around the edge, it also has a tuneable head similarly to the </a:t>
            </a:r>
            <a:r>
              <a:rPr lang="en-GB" dirty="0" err="1">
                <a:solidFill>
                  <a:schemeClr val="accent4">
                    <a:lumMod val="75000"/>
                  </a:schemeClr>
                </a:solidFill>
              </a:rPr>
              <a:t>Tambourim</a:t>
            </a:r>
            <a:r>
              <a:rPr lang="en-GB" dirty="0">
                <a:solidFill>
                  <a:schemeClr val="accent4">
                    <a:lumMod val="75000"/>
                  </a:schemeClr>
                </a:solidFill>
              </a:rPr>
              <a:t>. Usually, Pandeiro rhythms are played by changing between the thumb, fingertips, heel, and palm of the hand. </a:t>
            </a:r>
            <a:r>
              <a:rPr lang="en-GB" dirty="0">
                <a:solidFill>
                  <a:srgbClr val="00B050"/>
                </a:solidFill>
              </a:rPr>
              <a:t>The difference between the tambourine and pandeiro is the way the jingles (</a:t>
            </a:r>
            <a:r>
              <a:rPr lang="en-GB" dirty="0" err="1">
                <a:solidFill>
                  <a:srgbClr val="00B050"/>
                </a:solidFill>
              </a:rPr>
              <a:t>platinelas</a:t>
            </a:r>
            <a:r>
              <a:rPr lang="en-GB" dirty="0">
                <a:solidFill>
                  <a:srgbClr val="00B050"/>
                </a:solidFill>
              </a:rPr>
              <a:t>) are placed. On a Pandeiro, the </a:t>
            </a:r>
            <a:r>
              <a:rPr lang="en-GB" dirty="0" err="1">
                <a:solidFill>
                  <a:srgbClr val="00B050"/>
                </a:solidFill>
              </a:rPr>
              <a:t>platinelas</a:t>
            </a:r>
            <a:r>
              <a:rPr lang="en-GB" dirty="0">
                <a:solidFill>
                  <a:srgbClr val="00B050"/>
                </a:solidFill>
              </a:rPr>
              <a:t> are cupped which gives a more muted tone.</a:t>
            </a:r>
          </a:p>
        </p:txBody>
      </p:sp>
    </p:spTree>
    <p:extLst>
      <p:ext uri="{BB962C8B-B14F-4D97-AF65-F5344CB8AC3E}">
        <p14:creationId xmlns:p14="http://schemas.microsoft.com/office/powerpoint/2010/main" val="22430029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0b98eed-d31d-4370-9bd7-21474b557544">
      <Terms xmlns="http://schemas.microsoft.com/office/infopath/2007/PartnerControls"/>
    </lcf76f155ced4ddcb4097134ff3c332f>
    <TaxCatchAll xmlns="38487429-68e0-47b1-81a2-84323484fba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8D3B7ECE55F24DAB60B7C735A5997C" ma:contentTypeVersion="13" ma:contentTypeDescription="Create a new document." ma:contentTypeScope="" ma:versionID="bbe73d8e29bdf2d831d0840cb27ae707">
  <xsd:schema xmlns:xsd="http://www.w3.org/2001/XMLSchema" xmlns:xs="http://www.w3.org/2001/XMLSchema" xmlns:p="http://schemas.microsoft.com/office/2006/metadata/properties" xmlns:ns2="60b98eed-d31d-4370-9bd7-21474b557544" xmlns:ns3="38487429-68e0-47b1-81a2-84323484fba0" targetNamespace="http://schemas.microsoft.com/office/2006/metadata/properties" ma:root="true" ma:fieldsID="e23366e935d9dc8f0063ca78cb1368e9" ns2:_="" ns3:_="">
    <xsd:import namespace="60b98eed-d31d-4370-9bd7-21474b557544"/>
    <xsd:import namespace="38487429-68e0-47b1-81a2-84323484fb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98eed-d31d-4370-9bd7-21474b557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34c9c92-5f03-4690-aa39-f234236a8b4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487429-68e0-47b1-81a2-84323484fba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8c6b66e-b101-469c-8038-c6a0087fded9}" ma:internalName="TaxCatchAll" ma:showField="CatchAllData" ma:web="38487429-68e0-47b1-81a2-84323484fb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E65473-F44B-47D5-A36D-0ACCA0FD03A8}">
  <ds:schemaRefs>
    <ds:schemaRef ds:uri="http://schemas.microsoft.com/sharepoint/v3/contenttype/forms"/>
  </ds:schemaRefs>
</ds:datastoreItem>
</file>

<file path=customXml/itemProps2.xml><?xml version="1.0" encoding="utf-8"?>
<ds:datastoreItem xmlns:ds="http://schemas.openxmlformats.org/officeDocument/2006/customXml" ds:itemID="{3E818070-62D2-4C57-9BD9-8E31F7127B0D}">
  <ds:schemaRefs>
    <ds:schemaRef ds:uri="http://schemas.microsoft.com/office/infopath/2007/PartnerControls"/>
    <ds:schemaRef ds:uri="38487429-68e0-47b1-81a2-84323484fba0"/>
    <ds:schemaRef ds:uri="http://purl.org/dc/elements/1.1/"/>
    <ds:schemaRef ds:uri="60b98eed-d31d-4370-9bd7-21474b557544"/>
    <ds:schemaRef ds:uri="http://www.w3.org/XML/1998/namespace"/>
    <ds:schemaRef ds:uri="http://purl.org/dc/dcmitype/"/>
    <ds:schemaRef ds:uri="http://schemas.microsoft.com/office/2006/documentManagement/types"/>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72F3329-9620-4687-BB33-658338458F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98eed-d31d-4370-9bd7-21474b557544"/>
    <ds:schemaRef ds:uri="38487429-68e0-47b1-81a2-84323484f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345</TotalTime>
  <Words>1578</Words>
  <Application>Microsoft Office PowerPoint</Application>
  <PresentationFormat>On-screen Show (16:9)</PresentationFormat>
  <Paragraphs>67</Paragraphs>
  <Slides>13</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Accent SF</vt:lpstr>
      <vt:lpstr>Arial</vt:lpstr>
      <vt:lpstr>Calibri</vt:lpstr>
      <vt:lpstr>Calibri Light</vt:lpstr>
      <vt:lpstr>Nunito Sans</vt:lpstr>
      <vt:lpstr>Office Theme</vt:lpstr>
      <vt:lpstr>Samba</vt:lpstr>
      <vt:lpstr>Background</vt:lpstr>
      <vt:lpstr>Rhythm and Tempo</vt:lpstr>
      <vt:lpstr>Melody/ Pitch</vt:lpstr>
      <vt:lpstr>Structure</vt:lpstr>
      <vt:lpstr>Texture &amp; Dynamics</vt:lpstr>
      <vt:lpstr>Instrumentation</vt:lpstr>
      <vt:lpstr>Instrumentation</vt:lpstr>
      <vt:lpstr>Instrumentation</vt:lpstr>
      <vt:lpstr>Instrumentation</vt:lpstr>
      <vt:lpstr>Instrumentation</vt:lpstr>
      <vt:lpstr>Iconic Artist: Cartola</vt:lpstr>
      <vt:lpstr>Samba School: Acadêmicos do Grande 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Music 5</dc:title>
  <dc:creator>E Novell</dc:creator>
  <cp:lastModifiedBy>E Novell</cp:lastModifiedBy>
  <cp:revision>30</cp:revision>
  <cp:lastPrinted>2023-02-21T15:53:06Z</cp:lastPrinted>
  <dcterms:modified xsi:type="dcterms:W3CDTF">2024-06-18T09:12:33Z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0x0101004F8D3B7ECE55F24DAB60B7C735A5997C</vt:lpwstr>
  </property>
  <property fmtid="{D5CDD505-2E9C-101B-9397-08002B2CF9AE}" pid="3" name="MediaServiceImageTags">
    <vt:lpwstr/>
  </property>
</Properties>
</file>