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0"/>
  </p:notesMasterIdLst>
  <p:sldIdLst>
    <p:sldId id="256" r:id="rId5"/>
    <p:sldId id="270" r:id="rId6"/>
    <p:sldId id="269" r:id="rId7"/>
    <p:sldId id="271" r:id="rId8"/>
    <p:sldId id="276" r:id="rId9"/>
    <p:sldId id="282" r:id="rId10"/>
    <p:sldId id="287" r:id="rId11"/>
    <p:sldId id="283" r:id="rId12"/>
    <p:sldId id="279" r:id="rId13"/>
    <p:sldId id="284" r:id="rId14"/>
    <p:sldId id="278" r:id="rId15"/>
    <p:sldId id="280" r:id="rId16"/>
    <p:sldId id="263" r:id="rId17"/>
    <p:sldId id="285" r:id="rId18"/>
    <p:sldId id="288" r:id="rId19"/>
    <p:sldId id="286" r:id="rId20"/>
    <p:sldId id="289" r:id="rId21"/>
    <p:sldId id="277" r:id="rId22"/>
    <p:sldId id="290" r:id="rId23"/>
    <p:sldId id="281" r:id="rId24"/>
    <p:sldId id="274" r:id="rId25"/>
    <p:sldId id="272" r:id="rId26"/>
    <p:sldId id="273" r:id="rId27"/>
    <p:sldId id="291" r:id="rId28"/>
    <p:sldId id="292"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212F3E-F4AF-4756-A8D2-BB87C1C06D99}" v="56" dt="2024-05-15T07:01:41.214"/>
    <p1510:client id="{A98AC2D9-FEC3-43FF-959D-ADC7279857A3}" v="64" dt="2024-05-15T12:16:11.06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A9A9A9"/>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n" i="off">
        <a:fontRef idx="minor">
          <a:srgbClr val="000000"/>
        </a:fontRef>
        <a:srgbClr val="000000"/>
      </a:tcTxStyle>
      <a:tcStyle>
        <a:tcBdr>
          <a:left>
            <a:ln w="12700" cap="flat">
              <a:solidFill>
                <a:srgbClr val="A9A9A9"/>
              </a:solidFill>
              <a:prstDash val="solid"/>
              <a:miter lim="400000"/>
            </a:ln>
          </a:left>
          <a:right>
            <a:ln w="254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ff" i="off">
        <a:font>
          <a:latin typeface="Graphik Medium"/>
          <a:ea typeface="Graphik Medium"/>
          <a:cs typeface="Graphik Medium"/>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9A9A9"/>
              </a:solidFill>
              <a:prstDash val="solid"/>
              <a:miter lim="400000"/>
            </a:ln>
          </a:top>
          <a:bottom>
            <a:ln w="381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n" i="off">
        <a:fontRef idx="minor">
          <a:srgbClr val="000000"/>
        </a:fontRef>
        <a:srgbClr val="000000"/>
      </a:tcTxStyle>
      <a:tcStyle>
        <a:tcBdr>
          <a:left>
            <a:ln w="12700" cap="flat">
              <a:solidFill>
                <a:srgbClr val="A9A9A9"/>
              </a:solidFill>
              <a:prstDash val="solid"/>
              <a:miter lim="400000"/>
            </a:ln>
          </a:left>
          <a:right>
            <a:ln w="381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81" autoAdjust="0"/>
  </p:normalViewPr>
  <p:slideViewPr>
    <p:cSldViewPr snapToGrid="0">
      <p:cViewPr varScale="1">
        <p:scale>
          <a:sx n="42" d="100"/>
          <a:sy n="42" d="100"/>
        </p:scale>
        <p:origin x="786"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 Novell" userId="502eeebe-4d8b-4946-8813-05779f0fa097" providerId="ADAL" clId="{59F69D0F-FDE4-4511-9247-47E1EBDC512A}"/>
    <pc:docChg chg="modSld sldOrd">
      <pc:chgData name="E Novell" userId="502eeebe-4d8b-4946-8813-05779f0fa097" providerId="ADAL" clId="{59F69D0F-FDE4-4511-9247-47E1EBDC512A}" dt="2023-11-02T10:06:04.484" v="1"/>
      <pc:docMkLst>
        <pc:docMk/>
      </pc:docMkLst>
      <pc:sldChg chg="ord">
        <pc:chgData name="E Novell" userId="502eeebe-4d8b-4946-8813-05779f0fa097" providerId="ADAL" clId="{59F69D0F-FDE4-4511-9247-47E1EBDC512A}" dt="2023-11-02T10:06:04.484" v="1"/>
        <pc:sldMkLst>
          <pc:docMk/>
          <pc:sldMk cId="0" sldId="258"/>
        </pc:sldMkLst>
      </pc:sldChg>
    </pc:docChg>
  </pc:docChgLst>
  <pc:docChgLst>
    <pc:chgData name="E Novell" userId="502eeebe-4d8b-4946-8813-05779f0fa097" providerId="ADAL" clId="{922B9E6B-39CE-49E6-948D-9CCDF44CA281}"/>
    <pc:docChg chg="undo custSel modSld">
      <pc:chgData name="E Novell" userId="502eeebe-4d8b-4946-8813-05779f0fa097" providerId="ADAL" clId="{922B9E6B-39CE-49E6-948D-9CCDF44CA281}" dt="2024-01-31T12:40:31.587" v="16" actId="1076"/>
      <pc:docMkLst>
        <pc:docMk/>
      </pc:docMkLst>
      <pc:sldChg chg="modSp mod">
        <pc:chgData name="E Novell" userId="502eeebe-4d8b-4946-8813-05779f0fa097" providerId="ADAL" clId="{922B9E6B-39CE-49E6-948D-9CCDF44CA281}" dt="2024-01-31T12:40:31.587" v="16" actId="1076"/>
        <pc:sldMkLst>
          <pc:docMk/>
          <pc:sldMk cId="2715653948" sldId="269"/>
        </pc:sldMkLst>
        <pc:spChg chg="mod">
          <ac:chgData name="E Novell" userId="502eeebe-4d8b-4946-8813-05779f0fa097" providerId="ADAL" clId="{922B9E6B-39CE-49E6-948D-9CCDF44CA281}" dt="2024-01-31T12:40:20.124" v="13" actId="1076"/>
          <ac:spMkLst>
            <pc:docMk/>
            <pc:sldMk cId="2715653948" sldId="269"/>
            <ac:spMk id="3" creationId="{7AF74743-30D9-BA76-77DC-72DE0B71A72A}"/>
          </ac:spMkLst>
        </pc:spChg>
        <pc:spChg chg="mod">
          <ac:chgData name="E Novell" userId="502eeebe-4d8b-4946-8813-05779f0fa097" providerId="ADAL" clId="{922B9E6B-39CE-49E6-948D-9CCDF44CA281}" dt="2024-01-31T12:40:31.587" v="16" actId="1076"/>
          <ac:spMkLst>
            <pc:docMk/>
            <pc:sldMk cId="2715653948" sldId="269"/>
            <ac:spMk id="11" creationId="{1421A0A3-7051-93EF-26DC-F191E1BA63CC}"/>
          </ac:spMkLst>
        </pc:spChg>
        <pc:spChg chg="mod">
          <ac:chgData name="E Novell" userId="502eeebe-4d8b-4946-8813-05779f0fa097" providerId="ADAL" clId="{922B9E6B-39CE-49E6-948D-9CCDF44CA281}" dt="2024-01-31T12:40:28.099" v="15" actId="688"/>
          <ac:spMkLst>
            <pc:docMk/>
            <pc:sldMk cId="2715653948" sldId="269"/>
            <ac:spMk id="12" creationId="{7BAC9AF5-B026-AB44-9F57-19549A6ACA38}"/>
          </ac:spMkLst>
        </pc:spChg>
        <pc:spChg chg="mod">
          <ac:chgData name="E Novell" userId="502eeebe-4d8b-4946-8813-05779f0fa097" providerId="ADAL" clId="{922B9E6B-39CE-49E6-948D-9CCDF44CA281}" dt="2024-01-31T12:39:08.873" v="0" actId="688"/>
          <ac:spMkLst>
            <pc:docMk/>
            <pc:sldMk cId="2715653948" sldId="269"/>
            <ac:spMk id="13" creationId="{437AD079-E167-82B6-3715-E7361C216A6E}"/>
          </ac:spMkLst>
        </pc:spChg>
        <pc:spChg chg="mod">
          <ac:chgData name="E Novell" userId="502eeebe-4d8b-4946-8813-05779f0fa097" providerId="ADAL" clId="{922B9E6B-39CE-49E6-948D-9CCDF44CA281}" dt="2024-01-31T12:40:10.371" v="7" actId="688"/>
          <ac:spMkLst>
            <pc:docMk/>
            <pc:sldMk cId="2715653948" sldId="269"/>
            <ac:spMk id="14" creationId="{4D400D0E-CE9C-1908-FB68-FD3C33B39B62}"/>
          </ac:spMkLst>
        </pc:spChg>
        <pc:spChg chg="mod">
          <ac:chgData name="E Novell" userId="502eeebe-4d8b-4946-8813-05779f0fa097" providerId="ADAL" clId="{922B9E6B-39CE-49E6-948D-9CCDF44CA281}" dt="2024-01-31T12:40:15.507" v="9" actId="1076"/>
          <ac:spMkLst>
            <pc:docMk/>
            <pc:sldMk cId="2715653948" sldId="269"/>
            <ac:spMk id="15" creationId="{2FF27743-51C5-5448-BC4E-ECB33579C928}"/>
          </ac:spMkLst>
        </pc:spChg>
        <pc:spChg chg="mod">
          <ac:chgData name="E Novell" userId="502eeebe-4d8b-4946-8813-05779f0fa097" providerId="ADAL" clId="{922B9E6B-39CE-49E6-948D-9CCDF44CA281}" dt="2024-01-31T12:40:24.795" v="14" actId="688"/>
          <ac:spMkLst>
            <pc:docMk/>
            <pc:sldMk cId="2715653948" sldId="269"/>
            <ac:spMk id="16" creationId="{C4769D72-E346-C192-2B28-2877DD5422C0}"/>
          </ac:spMkLst>
        </pc:spChg>
      </pc:sldChg>
    </pc:docChg>
  </pc:docChgLst>
  <pc:docChgLst>
    <pc:chgData name="E Novell" userId="502eeebe-4d8b-4946-8813-05779f0fa097" providerId="ADAL" clId="{B8A5F89D-0457-47A5-925F-7824377F48D0}"/>
    <pc:docChg chg="undo redo custSel addSld delSld modSld">
      <pc:chgData name="E Novell" userId="502eeebe-4d8b-4946-8813-05779f0fa097" providerId="ADAL" clId="{B8A5F89D-0457-47A5-925F-7824377F48D0}" dt="2023-10-31T11:16:27.161" v="50" actId="47"/>
      <pc:docMkLst>
        <pc:docMk/>
      </pc:docMkLst>
      <pc:sldChg chg="del">
        <pc:chgData name="E Novell" userId="502eeebe-4d8b-4946-8813-05779f0fa097" providerId="ADAL" clId="{B8A5F89D-0457-47A5-925F-7824377F48D0}" dt="2023-10-31T11:16:27.161" v="50" actId="47"/>
        <pc:sldMkLst>
          <pc:docMk/>
          <pc:sldMk cId="0" sldId="257"/>
        </pc:sldMkLst>
      </pc:sldChg>
      <pc:sldChg chg="modSp del mod">
        <pc:chgData name="E Novell" userId="502eeebe-4d8b-4946-8813-05779f0fa097" providerId="ADAL" clId="{B8A5F89D-0457-47A5-925F-7824377F48D0}" dt="2023-10-31T11:11:51.339" v="31" actId="47"/>
        <pc:sldMkLst>
          <pc:docMk/>
          <pc:sldMk cId="0" sldId="259"/>
        </pc:sldMkLst>
        <pc:spChg chg="mod">
          <ac:chgData name="E Novell" userId="502eeebe-4d8b-4946-8813-05779f0fa097" providerId="ADAL" clId="{B8A5F89D-0457-47A5-925F-7824377F48D0}" dt="2023-10-31T11:11:08.853" v="6" actId="20577"/>
          <ac:spMkLst>
            <pc:docMk/>
            <pc:sldMk cId="0" sldId="259"/>
            <ac:spMk id="200" creationId="{00000000-0000-0000-0000-000000000000}"/>
          </ac:spMkLst>
        </pc:spChg>
      </pc:sldChg>
      <pc:sldChg chg="addSp modSp mod">
        <pc:chgData name="E Novell" userId="502eeebe-4d8b-4946-8813-05779f0fa097" providerId="ADAL" clId="{B8A5F89D-0457-47A5-925F-7824377F48D0}" dt="2023-10-31T11:12:34.552" v="47" actId="1035"/>
        <pc:sldMkLst>
          <pc:docMk/>
          <pc:sldMk cId="0" sldId="261"/>
        </pc:sldMkLst>
        <pc:spChg chg="add mod">
          <ac:chgData name="E Novell" userId="502eeebe-4d8b-4946-8813-05779f0fa097" providerId="ADAL" clId="{B8A5F89D-0457-47A5-925F-7824377F48D0}" dt="2023-10-31T11:12:34.552" v="47" actId="1035"/>
          <ac:spMkLst>
            <pc:docMk/>
            <pc:sldMk cId="0" sldId="261"/>
            <ac:spMk id="2" creationId="{736FAE18-3E85-BBF9-BF44-CEF493D2430C}"/>
          </ac:spMkLst>
        </pc:spChg>
        <pc:spChg chg="mod">
          <ac:chgData name="E Novell" userId="502eeebe-4d8b-4946-8813-05779f0fa097" providerId="ADAL" clId="{B8A5F89D-0457-47A5-925F-7824377F48D0}" dt="2023-10-31T11:12:26.122" v="42" actId="20577"/>
          <ac:spMkLst>
            <pc:docMk/>
            <pc:sldMk cId="0" sldId="261"/>
            <ac:spMk id="228" creationId="{00000000-0000-0000-0000-000000000000}"/>
          </ac:spMkLst>
        </pc:spChg>
      </pc:sldChg>
      <pc:sldChg chg="add del">
        <pc:chgData name="E Novell" userId="502eeebe-4d8b-4946-8813-05779f0fa097" providerId="ADAL" clId="{B8A5F89D-0457-47A5-925F-7824377F48D0}" dt="2023-10-31T11:16:24.411" v="49" actId="47"/>
        <pc:sldMkLst>
          <pc:docMk/>
          <pc:sldMk cId="0" sldId="268"/>
        </pc:sldMkLst>
      </pc:sldChg>
      <pc:sldChg chg="del">
        <pc:chgData name="E Novell" userId="502eeebe-4d8b-4946-8813-05779f0fa097" providerId="ADAL" clId="{B8A5F89D-0457-47A5-925F-7824377F48D0}" dt="2023-10-31T11:11:22.292" v="7" actId="47"/>
        <pc:sldMkLst>
          <pc:docMk/>
          <pc:sldMk cId="2715653948" sldId="269"/>
        </pc:sldMkLst>
      </pc:sldChg>
      <pc:sldChg chg="modSp add mod">
        <pc:chgData name="E Novell" userId="502eeebe-4d8b-4946-8813-05779f0fa097" providerId="ADAL" clId="{B8A5F89D-0457-47A5-925F-7824377F48D0}" dt="2023-10-31T11:11:59.317" v="33" actId="113"/>
        <pc:sldMkLst>
          <pc:docMk/>
          <pc:sldMk cId="1429530737" sldId="291"/>
        </pc:sldMkLst>
        <pc:spChg chg="mod">
          <ac:chgData name="E Novell" userId="502eeebe-4d8b-4946-8813-05779f0fa097" providerId="ADAL" clId="{B8A5F89D-0457-47A5-925F-7824377F48D0}" dt="2023-10-31T11:11:59.317" v="33" actId="113"/>
          <ac:spMkLst>
            <pc:docMk/>
            <pc:sldMk cId="1429530737" sldId="291"/>
            <ac:spMk id="2" creationId="{FE01134B-8A68-4F45-B4C4-8ABD10415311}"/>
          </ac:spMkLst>
        </pc:spChg>
        <pc:spChg chg="mod">
          <ac:chgData name="E Novell" userId="502eeebe-4d8b-4946-8813-05779f0fa097" providerId="ADAL" clId="{B8A5F89D-0457-47A5-925F-7824377F48D0}" dt="2023-10-31T11:11:47.092" v="30" actId="20577"/>
          <ac:spMkLst>
            <pc:docMk/>
            <pc:sldMk cId="1429530737" sldId="291"/>
            <ac:spMk id="6" creationId="{66167B17-DD16-4E0B-8D43-B588CE9B1329}"/>
          </ac:spMkLst>
        </pc:spChg>
        <pc:picChg chg="mod">
          <ac:chgData name="E Novell" userId="502eeebe-4d8b-4946-8813-05779f0fa097" providerId="ADAL" clId="{B8A5F89D-0457-47A5-925F-7824377F48D0}" dt="2023-10-31T11:10:54.062" v="1" actId="732"/>
          <ac:picMkLst>
            <pc:docMk/>
            <pc:sldMk cId="1429530737" sldId="291"/>
            <ac:picMk id="1026" creationId="{27F365BD-ACBF-A260-5656-BEFD55D803CA}"/>
          </ac:picMkLst>
        </pc:picChg>
      </pc:sldChg>
      <pc:sldMasterChg chg="delSldLayout">
        <pc:chgData name="E Novell" userId="502eeebe-4d8b-4946-8813-05779f0fa097" providerId="ADAL" clId="{B8A5F89D-0457-47A5-925F-7824377F48D0}" dt="2023-10-31T11:11:51.339" v="31" actId="47"/>
        <pc:sldMasterMkLst>
          <pc:docMk/>
          <pc:sldMasterMk cId="0" sldId="2147483648"/>
        </pc:sldMasterMkLst>
        <pc:sldLayoutChg chg="del">
          <pc:chgData name="E Novell" userId="502eeebe-4d8b-4946-8813-05779f0fa097" providerId="ADAL" clId="{B8A5F89D-0457-47A5-925F-7824377F48D0}" dt="2023-10-31T11:11:22.292" v="7" actId="47"/>
          <pc:sldLayoutMkLst>
            <pc:docMk/>
            <pc:sldMasterMk cId="0" sldId="2147483648"/>
            <pc:sldLayoutMk cId="0" sldId="2147483652"/>
          </pc:sldLayoutMkLst>
        </pc:sldLayoutChg>
        <pc:sldLayoutChg chg="del">
          <pc:chgData name="E Novell" userId="502eeebe-4d8b-4946-8813-05779f0fa097" providerId="ADAL" clId="{B8A5F89D-0457-47A5-925F-7824377F48D0}" dt="2023-10-31T11:11:51.339" v="31" actId="47"/>
          <pc:sldLayoutMkLst>
            <pc:docMk/>
            <pc:sldMasterMk cId="0" sldId="2147483648"/>
            <pc:sldLayoutMk cId="0" sldId="2147483654"/>
          </pc:sldLayoutMkLst>
        </pc:sldLayoutChg>
      </pc:sldMasterChg>
    </pc:docChg>
  </pc:docChgLst>
  <pc:docChgLst>
    <pc:chgData name="E Novell" userId="502eeebe-4d8b-4946-8813-05779f0fa097" providerId="ADAL" clId="{568FC635-F914-488D-B9E8-7659D5E1D9BC}"/>
    <pc:docChg chg="custSel addSld delSld modSld modMainMaster">
      <pc:chgData name="E Novell" userId="502eeebe-4d8b-4946-8813-05779f0fa097" providerId="ADAL" clId="{568FC635-F914-488D-B9E8-7659D5E1D9BC}" dt="2023-11-02T11:34:27.148" v="162" actId="1076"/>
      <pc:docMkLst>
        <pc:docMk/>
      </pc:docMkLst>
      <pc:sldChg chg="addSp delSp modSp mod setBg">
        <pc:chgData name="E Novell" userId="502eeebe-4d8b-4946-8813-05779f0fa097" providerId="ADAL" clId="{568FC635-F914-488D-B9E8-7659D5E1D9BC}" dt="2023-11-02T11:32:47.206" v="106"/>
        <pc:sldMkLst>
          <pc:docMk/>
          <pc:sldMk cId="0" sldId="256"/>
        </pc:sldMkLst>
        <pc:spChg chg="add del mod">
          <ac:chgData name="E Novell" userId="502eeebe-4d8b-4946-8813-05779f0fa097" providerId="ADAL" clId="{568FC635-F914-488D-B9E8-7659D5E1D9BC}" dt="2023-11-02T11:11:58.779" v="42" actId="478"/>
          <ac:spMkLst>
            <pc:docMk/>
            <pc:sldMk cId="0" sldId="256"/>
            <ac:spMk id="7" creationId="{F6B3EE02-13D3-91A2-3AD1-A4A279F25C93}"/>
          </ac:spMkLst>
        </pc:spChg>
        <pc:spChg chg="add del mod">
          <ac:chgData name="E Novell" userId="502eeebe-4d8b-4946-8813-05779f0fa097" providerId="ADAL" clId="{568FC635-F914-488D-B9E8-7659D5E1D9BC}" dt="2023-11-02T11:11:56.945" v="41" actId="478"/>
          <ac:spMkLst>
            <pc:docMk/>
            <pc:sldMk cId="0" sldId="256"/>
            <ac:spMk id="9" creationId="{03657100-C355-42D8-F119-56546508EE70}"/>
          </ac:spMkLst>
        </pc:spChg>
        <pc:spChg chg="del mod">
          <ac:chgData name="E Novell" userId="502eeebe-4d8b-4946-8813-05779f0fa097" providerId="ADAL" clId="{568FC635-F914-488D-B9E8-7659D5E1D9BC}" dt="2023-11-02T11:11:55.388" v="40" actId="478"/>
          <ac:spMkLst>
            <pc:docMk/>
            <pc:sldMk cId="0" sldId="256"/>
            <ac:spMk id="190" creationId="{00000000-0000-0000-0000-000000000000}"/>
          </ac:spMkLst>
        </pc:spChg>
        <pc:spChg chg="del">
          <ac:chgData name="E Novell" userId="502eeebe-4d8b-4946-8813-05779f0fa097" providerId="ADAL" clId="{568FC635-F914-488D-B9E8-7659D5E1D9BC}" dt="2023-11-02T11:11:53.634" v="39" actId="478"/>
          <ac:spMkLst>
            <pc:docMk/>
            <pc:sldMk cId="0" sldId="256"/>
            <ac:spMk id="191" creationId="{00000000-0000-0000-0000-000000000000}"/>
          </ac:spMkLst>
        </pc:spChg>
        <pc:picChg chg="add mod">
          <ac:chgData name="E Novell" userId="502eeebe-4d8b-4946-8813-05779f0fa097" providerId="ADAL" clId="{568FC635-F914-488D-B9E8-7659D5E1D9BC}" dt="2023-11-02T11:12:16.993" v="52" actId="1035"/>
          <ac:picMkLst>
            <pc:docMk/>
            <pc:sldMk cId="0" sldId="256"/>
            <ac:picMk id="2" creationId="{17DF24F9-A07C-AC1F-CB41-2EC2DF1EFB85}"/>
          </ac:picMkLst>
        </pc:picChg>
        <pc:picChg chg="add mod">
          <ac:chgData name="E Novell" userId="502eeebe-4d8b-4946-8813-05779f0fa097" providerId="ADAL" clId="{568FC635-F914-488D-B9E8-7659D5E1D9BC}" dt="2023-11-02T11:29:21.797" v="66" actId="14100"/>
          <ac:picMkLst>
            <pc:docMk/>
            <pc:sldMk cId="0" sldId="256"/>
            <ac:picMk id="3" creationId="{AF9B35B4-91C2-91AB-01D9-0B76BC91F0F5}"/>
          </ac:picMkLst>
        </pc:picChg>
        <pc:picChg chg="add mod">
          <ac:chgData name="E Novell" userId="502eeebe-4d8b-4946-8813-05779f0fa097" providerId="ADAL" clId="{568FC635-F914-488D-B9E8-7659D5E1D9BC}" dt="2023-11-02T11:29:28.175" v="68" actId="14100"/>
          <ac:picMkLst>
            <pc:docMk/>
            <pc:sldMk cId="0" sldId="256"/>
            <ac:picMk id="4" creationId="{2BB82EF0-2058-1C8F-2A8C-267C8ACE161D}"/>
          </ac:picMkLst>
        </pc:picChg>
        <pc:picChg chg="add mod">
          <ac:chgData name="E Novell" userId="502eeebe-4d8b-4946-8813-05779f0fa097" providerId="ADAL" clId="{568FC635-F914-488D-B9E8-7659D5E1D9BC}" dt="2023-11-02T11:29:24.917" v="67" actId="14100"/>
          <ac:picMkLst>
            <pc:docMk/>
            <pc:sldMk cId="0" sldId="256"/>
            <ac:picMk id="5" creationId="{8A09FD5E-CFC1-80D1-D7F7-8FB1CA30EA19}"/>
          </ac:picMkLst>
        </pc:picChg>
      </pc:sldChg>
      <pc:sldChg chg="del">
        <pc:chgData name="E Novell" userId="502eeebe-4d8b-4946-8813-05779f0fa097" providerId="ADAL" clId="{568FC635-F914-488D-B9E8-7659D5E1D9BC}" dt="2023-11-02T11:28:24.822" v="57" actId="47"/>
        <pc:sldMkLst>
          <pc:docMk/>
          <pc:sldMk cId="0" sldId="258"/>
        </pc:sldMkLst>
      </pc:sldChg>
      <pc:sldChg chg="addSp delSp modSp new mod setBg modClrScheme chgLayout">
        <pc:chgData name="E Novell" userId="502eeebe-4d8b-4946-8813-05779f0fa097" providerId="ADAL" clId="{568FC635-F914-488D-B9E8-7659D5E1D9BC}" dt="2023-11-02T11:34:27.148" v="162" actId="1076"/>
        <pc:sldMkLst>
          <pc:docMk/>
          <pc:sldMk cId="2715653948" sldId="269"/>
        </pc:sldMkLst>
        <pc:spChg chg="del">
          <ac:chgData name="E Novell" userId="502eeebe-4d8b-4946-8813-05779f0fa097" providerId="ADAL" clId="{568FC635-F914-488D-B9E8-7659D5E1D9BC}" dt="2023-11-02T11:28:34.157" v="59" actId="700"/>
          <ac:spMkLst>
            <pc:docMk/>
            <pc:sldMk cId="2715653948" sldId="269"/>
            <ac:spMk id="2" creationId="{FB785D34-C11B-2E67-3B88-3556649BBECD}"/>
          </ac:spMkLst>
        </pc:spChg>
        <pc:spChg chg="del">
          <ac:chgData name="E Novell" userId="502eeebe-4d8b-4946-8813-05779f0fa097" providerId="ADAL" clId="{568FC635-F914-488D-B9E8-7659D5E1D9BC}" dt="2023-11-02T11:28:34.157" v="59" actId="700"/>
          <ac:spMkLst>
            <pc:docMk/>
            <pc:sldMk cId="2715653948" sldId="269"/>
            <ac:spMk id="3" creationId="{68BD492E-E421-C8DE-2795-5F887A7E5461}"/>
          </ac:spMkLst>
        </pc:spChg>
        <pc:spChg chg="add mod">
          <ac:chgData name="E Novell" userId="502eeebe-4d8b-4946-8813-05779f0fa097" providerId="ADAL" clId="{568FC635-F914-488D-B9E8-7659D5E1D9BC}" dt="2023-11-02T11:34:12.786" v="151" actId="13822"/>
          <ac:spMkLst>
            <pc:docMk/>
            <pc:sldMk cId="2715653948" sldId="269"/>
            <ac:spMk id="6" creationId="{222A212D-C895-90FC-F1E8-9FA01F7BD772}"/>
          </ac:spMkLst>
        </pc:spChg>
        <pc:spChg chg="add mod">
          <ac:chgData name="E Novell" userId="502eeebe-4d8b-4946-8813-05779f0fa097" providerId="ADAL" clId="{568FC635-F914-488D-B9E8-7659D5E1D9BC}" dt="2023-11-02T11:34:27.148" v="162" actId="1076"/>
          <ac:spMkLst>
            <pc:docMk/>
            <pc:sldMk cId="2715653948" sldId="269"/>
            <ac:spMk id="7" creationId="{F5802BA3-FDB2-C044-C678-9FFBD408105B}"/>
          </ac:spMkLst>
        </pc:spChg>
        <pc:picChg chg="add del mod">
          <ac:chgData name="E Novell" userId="502eeebe-4d8b-4946-8813-05779f0fa097" providerId="ADAL" clId="{568FC635-F914-488D-B9E8-7659D5E1D9BC}" dt="2023-11-02T11:28:58.648" v="65" actId="478"/>
          <ac:picMkLst>
            <pc:docMk/>
            <pc:sldMk cId="2715653948" sldId="269"/>
            <ac:picMk id="5" creationId="{1C220A9C-D986-BEC4-6F68-949B7A7D167A}"/>
          </ac:picMkLst>
        </pc:picChg>
      </pc:sldChg>
      <pc:sldChg chg="del">
        <pc:chgData name="E Novell" userId="502eeebe-4d8b-4946-8813-05779f0fa097" providerId="ADAL" clId="{568FC635-F914-488D-B9E8-7659D5E1D9BC}" dt="2023-11-02T11:28:23.216" v="56" actId="47"/>
        <pc:sldMkLst>
          <pc:docMk/>
          <pc:sldMk cId="1429530737" sldId="291"/>
        </pc:sldMkLst>
      </pc:sldChg>
      <pc:sldMasterChg chg="setBg modSldLayout">
        <pc:chgData name="E Novell" userId="502eeebe-4d8b-4946-8813-05779f0fa097" providerId="ADAL" clId="{568FC635-F914-488D-B9E8-7659D5E1D9BC}" dt="2023-11-02T11:32:47.206" v="106"/>
        <pc:sldMasterMkLst>
          <pc:docMk/>
          <pc:sldMasterMk cId="0" sldId="2147483648"/>
        </pc:sldMasterMkLst>
        <pc:sldLayoutChg chg="setBg">
          <pc:chgData name="E Novell" userId="502eeebe-4d8b-4946-8813-05779f0fa097" providerId="ADAL" clId="{568FC635-F914-488D-B9E8-7659D5E1D9BC}" dt="2023-11-02T11:32:47.206" v="106"/>
          <pc:sldLayoutMkLst>
            <pc:docMk/>
            <pc:sldMasterMk cId="0" sldId="2147483648"/>
            <pc:sldLayoutMk cId="0" sldId="2147483649"/>
          </pc:sldLayoutMkLst>
        </pc:sldLayoutChg>
        <pc:sldLayoutChg chg="setBg">
          <pc:chgData name="E Novell" userId="502eeebe-4d8b-4946-8813-05779f0fa097" providerId="ADAL" clId="{568FC635-F914-488D-B9E8-7659D5E1D9BC}" dt="2023-11-02T11:32:47.206" v="106"/>
          <pc:sldLayoutMkLst>
            <pc:docMk/>
            <pc:sldMasterMk cId="0" sldId="2147483648"/>
            <pc:sldLayoutMk cId="0" sldId="2147483650"/>
          </pc:sldLayoutMkLst>
        </pc:sldLayoutChg>
        <pc:sldLayoutChg chg="setBg">
          <pc:chgData name="E Novell" userId="502eeebe-4d8b-4946-8813-05779f0fa097" providerId="ADAL" clId="{568FC635-F914-488D-B9E8-7659D5E1D9BC}" dt="2023-11-02T11:32:47.206" v="106"/>
          <pc:sldLayoutMkLst>
            <pc:docMk/>
            <pc:sldMasterMk cId="0" sldId="2147483648"/>
            <pc:sldLayoutMk cId="0" sldId="2147483651"/>
          </pc:sldLayoutMkLst>
        </pc:sldLayoutChg>
        <pc:sldLayoutChg chg="setBg">
          <pc:chgData name="E Novell" userId="502eeebe-4d8b-4946-8813-05779f0fa097" providerId="ADAL" clId="{568FC635-F914-488D-B9E8-7659D5E1D9BC}" dt="2023-11-02T11:32:47.206" v="106"/>
          <pc:sldLayoutMkLst>
            <pc:docMk/>
            <pc:sldMasterMk cId="0" sldId="2147483648"/>
            <pc:sldLayoutMk cId="0" sldId="2147483653"/>
          </pc:sldLayoutMkLst>
        </pc:sldLayoutChg>
        <pc:sldLayoutChg chg="setBg">
          <pc:chgData name="E Novell" userId="502eeebe-4d8b-4946-8813-05779f0fa097" providerId="ADAL" clId="{568FC635-F914-488D-B9E8-7659D5E1D9BC}" dt="2023-11-02T11:32:47.206" v="106"/>
          <pc:sldLayoutMkLst>
            <pc:docMk/>
            <pc:sldMasterMk cId="0" sldId="2147483648"/>
            <pc:sldLayoutMk cId="0" sldId="2147483655"/>
          </pc:sldLayoutMkLst>
        </pc:sldLayoutChg>
        <pc:sldLayoutChg chg="setBg">
          <pc:chgData name="E Novell" userId="502eeebe-4d8b-4946-8813-05779f0fa097" providerId="ADAL" clId="{568FC635-F914-488D-B9E8-7659D5E1D9BC}" dt="2023-11-02T11:32:47.206" v="106"/>
          <pc:sldLayoutMkLst>
            <pc:docMk/>
            <pc:sldMasterMk cId="0" sldId="2147483648"/>
            <pc:sldLayoutMk cId="0" sldId="2147483656"/>
          </pc:sldLayoutMkLst>
        </pc:sldLayoutChg>
        <pc:sldLayoutChg chg="setBg">
          <pc:chgData name="E Novell" userId="502eeebe-4d8b-4946-8813-05779f0fa097" providerId="ADAL" clId="{568FC635-F914-488D-B9E8-7659D5E1D9BC}" dt="2023-11-02T11:32:47.206" v="106"/>
          <pc:sldLayoutMkLst>
            <pc:docMk/>
            <pc:sldMasterMk cId="0" sldId="2147483648"/>
            <pc:sldLayoutMk cId="0" sldId="2147483657"/>
          </pc:sldLayoutMkLst>
        </pc:sldLayoutChg>
        <pc:sldLayoutChg chg="setBg">
          <pc:chgData name="E Novell" userId="502eeebe-4d8b-4946-8813-05779f0fa097" providerId="ADAL" clId="{568FC635-F914-488D-B9E8-7659D5E1D9BC}" dt="2023-11-02T11:32:47.206" v="106"/>
          <pc:sldLayoutMkLst>
            <pc:docMk/>
            <pc:sldMasterMk cId="0" sldId="2147483648"/>
            <pc:sldLayoutMk cId="0" sldId="2147483658"/>
          </pc:sldLayoutMkLst>
        </pc:sldLayoutChg>
        <pc:sldLayoutChg chg="setBg">
          <pc:chgData name="E Novell" userId="502eeebe-4d8b-4946-8813-05779f0fa097" providerId="ADAL" clId="{568FC635-F914-488D-B9E8-7659D5E1D9BC}" dt="2023-11-02T11:32:47.206" v="106"/>
          <pc:sldLayoutMkLst>
            <pc:docMk/>
            <pc:sldMasterMk cId="0" sldId="2147483648"/>
            <pc:sldLayoutMk cId="0" sldId="2147483659"/>
          </pc:sldLayoutMkLst>
        </pc:sldLayoutChg>
        <pc:sldLayoutChg chg="setBg">
          <pc:chgData name="E Novell" userId="502eeebe-4d8b-4946-8813-05779f0fa097" providerId="ADAL" clId="{568FC635-F914-488D-B9E8-7659D5E1D9BC}" dt="2023-11-02T11:32:47.206" v="106"/>
          <pc:sldLayoutMkLst>
            <pc:docMk/>
            <pc:sldMasterMk cId="0" sldId="2147483648"/>
            <pc:sldLayoutMk cId="0" sldId="2147483660"/>
          </pc:sldLayoutMkLst>
        </pc:sldLayoutChg>
        <pc:sldLayoutChg chg="setBg">
          <pc:chgData name="E Novell" userId="502eeebe-4d8b-4946-8813-05779f0fa097" providerId="ADAL" clId="{568FC635-F914-488D-B9E8-7659D5E1D9BC}" dt="2023-11-02T11:32:47.206" v="106"/>
          <pc:sldLayoutMkLst>
            <pc:docMk/>
            <pc:sldMasterMk cId="0" sldId="2147483648"/>
            <pc:sldLayoutMk cId="0" sldId="2147483661"/>
          </pc:sldLayoutMkLst>
        </pc:sldLayoutChg>
        <pc:sldLayoutChg chg="setBg">
          <pc:chgData name="E Novell" userId="502eeebe-4d8b-4946-8813-05779f0fa097" providerId="ADAL" clId="{568FC635-F914-488D-B9E8-7659D5E1D9BC}" dt="2023-11-02T11:32:47.206" v="106"/>
          <pc:sldLayoutMkLst>
            <pc:docMk/>
            <pc:sldMasterMk cId="0" sldId="2147483648"/>
            <pc:sldLayoutMk cId="0" sldId="2147483662"/>
          </pc:sldLayoutMkLst>
        </pc:sldLayoutChg>
        <pc:sldLayoutChg chg="setBg">
          <pc:chgData name="E Novell" userId="502eeebe-4d8b-4946-8813-05779f0fa097" providerId="ADAL" clId="{568FC635-F914-488D-B9E8-7659D5E1D9BC}" dt="2023-11-02T11:32:47.206" v="106"/>
          <pc:sldLayoutMkLst>
            <pc:docMk/>
            <pc:sldMasterMk cId="0" sldId="2147483648"/>
            <pc:sldLayoutMk cId="0" sldId="2147483663"/>
          </pc:sldLayoutMkLst>
        </pc:sldLayoutChg>
        <pc:sldLayoutChg chg="setBg">
          <pc:chgData name="E Novell" userId="502eeebe-4d8b-4946-8813-05779f0fa097" providerId="ADAL" clId="{568FC635-F914-488D-B9E8-7659D5E1D9BC}" dt="2023-11-02T11:32:47.206" v="106"/>
          <pc:sldLayoutMkLst>
            <pc:docMk/>
            <pc:sldMasterMk cId="0" sldId="2147483648"/>
            <pc:sldLayoutMk cId="0" sldId="2147483664"/>
          </pc:sldLayoutMkLst>
        </pc:sldLayoutChg>
        <pc:sldLayoutChg chg="setBg">
          <pc:chgData name="E Novell" userId="502eeebe-4d8b-4946-8813-05779f0fa097" providerId="ADAL" clId="{568FC635-F914-488D-B9E8-7659D5E1D9BC}" dt="2023-11-02T11:32:47.206" v="106"/>
          <pc:sldLayoutMkLst>
            <pc:docMk/>
            <pc:sldMasterMk cId="0" sldId="2147483648"/>
            <pc:sldLayoutMk cId="0" sldId="2147483665"/>
          </pc:sldLayoutMkLst>
        </pc:sldLayoutChg>
        <pc:sldLayoutChg chg="setBg">
          <pc:chgData name="E Novell" userId="502eeebe-4d8b-4946-8813-05779f0fa097" providerId="ADAL" clId="{568FC635-F914-488D-B9E8-7659D5E1D9BC}" dt="2023-11-02T11:32:47.206" v="106"/>
          <pc:sldLayoutMkLst>
            <pc:docMk/>
            <pc:sldMasterMk cId="0" sldId="2147483648"/>
            <pc:sldLayoutMk cId="0" sldId="2147483666"/>
          </pc:sldLayoutMkLst>
        </pc:sldLayoutChg>
        <pc:sldLayoutChg chg="setBg">
          <pc:chgData name="E Novell" userId="502eeebe-4d8b-4946-8813-05779f0fa097" providerId="ADAL" clId="{568FC635-F914-488D-B9E8-7659D5E1D9BC}" dt="2023-11-02T11:32:47.206" v="106"/>
          <pc:sldLayoutMkLst>
            <pc:docMk/>
            <pc:sldMasterMk cId="0" sldId="2147483648"/>
            <pc:sldLayoutMk cId="0" sldId="2147483667"/>
          </pc:sldLayoutMkLst>
        </pc:sldLayoutChg>
      </pc:sldMasterChg>
    </pc:docChg>
  </pc:docChgLst>
  <pc:docChgLst>
    <pc:chgData name="E Novell" userId="502eeebe-4d8b-4946-8813-05779f0fa097" providerId="ADAL" clId="{8D212F3E-F4AF-4756-A8D2-BB87C1C06D99}"/>
    <pc:docChg chg="undo custSel addSld delSld modSld sldOrd">
      <pc:chgData name="E Novell" userId="502eeebe-4d8b-4946-8813-05779f0fa097" providerId="ADAL" clId="{8D212F3E-F4AF-4756-A8D2-BB87C1C06D99}" dt="2024-05-15T07:14:53.851" v="1235"/>
      <pc:docMkLst>
        <pc:docMk/>
      </pc:docMkLst>
      <pc:sldChg chg="ord">
        <pc:chgData name="E Novell" userId="502eeebe-4d8b-4946-8813-05779f0fa097" providerId="ADAL" clId="{8D212F3E-F4AF-4756-A8D2-BB87C1C06D99}" dt="2024-05-15T07:14:53.851" v="1235"/>
        <pc:sldMkLst>
          <pc:docMk/>
          <pc:sldMk cId="0" sldId="263"/>
        </pc:sldMkLst>
      </pc:sldChg>
      <pc:sldChg chg="ord">
        <pc:chgData name="E Novell" userId="502eeebe-4d8b-4946-8813-05779f0fa097" providerId="ADAL" clId="{8D212F3E-F4AF-4756-A8D2-BB87C1C06D99}" dt="2024-05-15T06:38:59.400" v="1"/>
        <pc:sldMkLst>
          <pc:docMk/>
          <pc:sldMk cId="2715653948" sldId="269"/>
        </pc:sldMkLst>
      </pc:sldChg>
      <pc:sldChg chg="delSp modSp mod">
        <pc:chgData name="E Novell" userId="502eeebe-4d8b-4946-8813-05779f0fa097" providerId="ADAL" clId="{8D212F3E-F4AF-4756-A8D2-BB87C1C06D99}" dt="2024-05-15T06:39:39.108" v="16" actId="1076"/>
        <pc:sldMkLst>
          <pc:docMk/>
          <pc:sldMk cId="843569259" sldId="271"/>
        </pc:sldMkLst>
        <pc:spChg chg="del">
          <ac:chgData name="E Novell" userId="502eeebe-4d8b-4946-8813-05779f0fa097" providerId="ADAL" clId="{8D212F3E-F4AF-4756-A8D2-BB87C1C06D99}" dt="2024-05-15T06:39:27.783" v="10" actId="478"/>
          <ac:spMkLst>
            <pc:docMk/>
            <pc:sldMk cId="843569259" sldId="271"/>
            <ac:spMk id="3" creationId="{EF6A1B2C-5124-C014-588B-16270D281446}"/>
          </ac:spMkLst>
        </pc:spChg>
        <pc:spChg chg="del">
          <ac:chgData name="E Novell" userId="502eeebe-4d8b-4946-8813-05779f0fa097" providerId="ADAL" clId="{8D212F3E-F4AF-4756-A8D2-BB87C1C06D99}" dt="2024-05-15T06:39:28.424" v="11" actId="478"/>
          <ac:spMkLst>
            <pc:docMk/>
            <pc:sldMk cId="843569259" sldId="271"/>
            <ac:spMk id="4" creationId="{9656A5F0-4FE1-296B-0358-0E2C1720E458}"/>
          </ac:spMkLst>
        </pc:spChg>
        <pc:picChg chg="mod">
          <ac:chgData name="E Novell" userId="502eeebe-4d8b-4946-8813-05779f0fa097" providerId="ADAL" clId="{8D212F3E-F4AF-4756-A8D2-BB87C1C06D99}" dt="2024-05-15T06:39:39.108" v="16" actId="1076"/>
          <ac:picMkLst>
            <pc:docMk/>
            <pc:sldMk cId="843569259" sldId="271"/>
            <ac:picMk id="1026" creationId="{A28DF378-5DAE-F2EA-19F9-BBB934CD2040}"/>
          </ac:picMkLst>
        </pc:picChg>
        <pc:picChg chg="del">
          <ac:chgData name="E Novell" userId="502eeebe-4d8b-4946-8813-05779f0fa097" providerId="ADAL" clId="{8D212F3E-F4AF-4756-A8D2-BB87C1C06D99}" dt="2024-05-15T06:39:24.220" v="9" actId="478"/>
          <ac:picMkLst>
            <pc:docMk/>
            <pc:sldMk cId="843569259" sldId="271"/>
            <ac:picMk id="1028" creationId="{0AB166BD-AC7D-D9FA-F70A-A612AAA38F5C}"/>
          </ac:picMkLst>
        </pc:picChg>
      </pc:sldChg>
      <pc:sldChg chg="ord">
        <pc:chgData name="E Novell" userId="502eeebe-4d8b-4946-8813-05779f0fa097" providerId="ADAL" clId="{8D212F3E-F4AF-4756-A8D2-BB87C1C06D99}" dt="2024-05-15T06:39:22.548" v="8"/>
        <pc:sldMkLst>
          <pc:docMk/>
          <pc:sldMk cId="48059685" sldId="274"/>
        </pc:sldMkLst>
      </pc:sldChg>
      <pc:sldChg chg="ord">
        <pc:chgData name="E Novell" userId="502eeebe-4d8b-4946-8813-05779f0fa097" providerId="ADAL" clId="{8D212F3E-F4AF-4756-A8D2-BB87C1C06D99}" dt="2024-05-15T06:39:50.763" v="18"/>
        <pc:sldMkLst>
          <pc:docMk/>
          <pc:sldMk cId="538373427" sldId="276"/>
        </pc:sldMkLst>
      </pc:sldChg>
      <pc:sldChg chg="modSp mod ord">
        <pc:chgData name="E Novell" userId="502eeebe-4d8b-4946-8813-05779f0fa097" providerId="ADAL" clId="{8D212F3E-F4AF-4756-A8D2-BB87C1C06D99}" dt="2024-05-15T06:50:46.828" v="778" actId="403"/>
        <pc:sldMkLst>
          <pc:docMk/>
          <pc:sldMk cId="1809087579" sldId="278"/>
        </pc:sldMkLst>
        <pc:spChg chg="mod">
          <ac:chgData name="E Novell" userId="502eeebe-4d8b-4946-8813-05779f0fa097" providerId="ADAL" clId="{8D212F3E-F4AF-4756-A8D2-BB87C1C06D99}" dt="2024-05-15T06:50:46.828" v="778" actId="403"/>
          <ac:spMkLst>
            <pc:docMk/>
            <pc:sldMk cId="1809087579" sldId="278"/>
            <ac:spMk id="2" creationId="{63DE0079-CB73-B7B6-A774-10363D2DDC35}"/>
          </ac:spMkLst>
        </pc:spChg>
        <pc:graphicFrameChg chg="modGraphic">
          <ac:chgData name="E Novell" userId="502eeebe-4d8b-4946-8813-05779f0fa097" providerId="ADAL" clId="{8D212F3E-F4AF-4756-A8D2-BB87C1C06D99}" dt="2024-05-15T06:50:39.048" v="777" actId="20577"/>
          <ac:graphicFrameMkLst>
            <pc:docMk/>
            <pc:sldMk cId="1809087579" sldId="278"/>
            <ac:graphicFrameMk id="7" creationId="{850C1B0F-27AE-8B90-9DBC-3A09ADC1CE97}"/>
          </ac:graphicFrameMkLst>
        </pc:graphicFrameChg>
      </pc:sldChg>
      <pc:sldChg chg="ord">
        <pc:chgData name="E Novell" userId="502eeebe-4d8b-4946-8813-05779f0fa097" providerId="ADAL" clId="{8D212F3E-F4AF-4756-A8D2-BB87C1C06D99}" dt="2024-05-15T07:14:47.586" v="1233"/>
        <pc:sldMkLst>
          <pc:docMk/>
          <pc:sldMk cId="3669790871" sldId="279"/>
        </pc:sldMkLst>
      </pc:sldChg>
      <pc:sldChg chg="modSp mod ord">
        <pc:chgData name="E Novell" userId="502eeebe-4d8b-4946-8813-05779f0fa097" providerId="ADAL" clId="{8D212F3E-F4AF-4756-A8D2-BB87C1C06D99}" dt="2024-05-15T06:50:09.836" v="757" actId="113"/>
        <pc:sldMkLst>
          <pc:docMk/>
          <pc:sldMk cId="2877203108" sldId="280"/>
        </pc:sldMkLst>
        <pc:spChg chg="mod">
          <ac:chgData name="E Novell" userId="502eeebe-4d8b-4946-8813-05779f0fa097" providerId="ADAL" clId="{8D212F3E-F4AF-4756-A8D2-BB87C1C06D99}" dt="2024-05-15T06:50:09.836" v="757" actId="113"/>
          <ac:spMkLst>
            <pc:docMk/>
            <pc:sldMk cId="2877203108" sldId="280"/>
            <ac:spMk id="2" creationId="{63DE0079-CB73-B7B6-A774-10363D2DDC35}"/>
          </ac:spMkLst>
        </pc:spChg>
      </pc:sldChg>
      <pc:sldChg chg="delSp modSp add mod">
        <pc:chgData name="E Novell" userId="502eeebe-4d8b-4946-8813-05779f0fa097" providerId="ADAL" clId="{8D212F3E-F4AF-4756-A8D2-BB87C1C06D99}" dt="2024-05-15T06:39:15.581" v="6" actId="1076"/>
        <pc:sldMkLst>
          <pc:docMk/>
          <pc:sldMk cId="4162493703" sldId="281"/>
        </pc:sldMkLst>
        <pc:spChg chg="mod">
          <ac:chgData name="E Novell" userId="502eeebe-4d8b-4946-8813-05779f0fa097" providerId="ADAL" clId="{8D212F3E-F4AF-4756-A8D2-BB87C1C06D99}" dt="2024-05-15T06:39:15.581" v="6" actId="1076"/>
          <ac:spMkLst>
            <pc:docMk/>
            <pc:sldMk cId="4162493703" sldId="281"/>
            <ac:spMk id="3" creationId="{EF6A1B2C-5124-C014-588B-16270D281446}"/>
          </ac:spMkLst>
        </pc:spChg>
        <pc:spChg chg="mod">
          <ac:chgData name="E Novell" userId="502eeebe-4d8b-4946-8813-05779f0fa097" providerId="ADAL" clId="{8D212F3E-F4AF-4756-A8D2-BB87C1C06D99}" dt="2024-05-15T06:39:13.410" v="5" actId="1076"/>
          <ac:spMkLst>
            <pc:docMk/>
            <pc:sldMk cId="4162493703" sldId="281"/>
            <ac:spMk id="4" creationId="{9656A5F0-4FE1-296B-0358-0E2C1720E458}"/>
          </ac:spMkLst>
        </pc:spChg>
        <pc:picChg chg="del">
          <ac:chgData name="E Novell" userId="502eeebe-4d8b-4946-8813-05779f0fa097" providerId="ADAL" clId="{8D212F3E-F4AF-4756-A8D2-BB87C1C06D99}" dt="2024-05-15T06:39:07.973" v="3" actId="478"/>
          <ac:picMkLst>
            <pc:docMk/>
            <pc:sldMk cId="4162493703" sldId="281"/>
            <ac:picMk id="1026" creationId="{A28DF378-5DAE-F2EA-19F9-BBB934CD2040}"/>
          </ac:picMkLst>
        </pc:picChg>
        <pc:picChg chg="mod">
          <ac:chgData name="E Novell" userId="502eeebe-4d8b-4946-8813-05779f0fa097" providerId="ADAL" clId="{8D212F3E-F4AF-4756-A8D2-BB87C1C06D99}" dt="2024-05-15T06:39:11.457" v="4" actId="1076"/>
          <ac:picMkLst>
            <pc:docMk/>
            <pc:sldMk cId="4162493703" sldId="281"/>
            <ac:picMk id="1028" creationId="{0AB166BD-AC7D-D9FA-F70A-A612AAA38F5C}"/>
          </ac:picMkLst>
        </pc:picChg>
      </pc:sldChg>
      <pc:sldChg chg="addSp delSp modSp add mod">
        <pc:chgData name="E Novell" userId="502eeebe-4d8b-4946-8813-05779f0fa097" providerId="ADAL" clId="{8D212F3E-F4AF-4756-A8D2-BB87C1C06D99}" dt="2024-05-15T06:43:20.142" v="396" actId="1440"/>
        <pc:sldMkLst>
          <pc:docMk/>
          <pc:sldMk cId="744770472" sldId="282"/>
        </pc:sldMkLst>
        <pc:spChg chg="mod">
          <ac:chgData name="E Novell" userId="502eeebe-4d8b-4946-8813-05779f0fa097" providerId="ADAL" clId="{8D212F3E-F4AF-4756-A8D2-BB87C1C06D99}" dt="2024-05-15T06:40:22.580" v="27" actId="20577"/>
          <ac:spMkLst>
            <pc:docMk/>
            <pc:sldMk cId="744770472" sldId="282"/>
            <ac:spMk id="2" creationId="{6B9111AA-A5C3-791D-5169-B78E32D37548}"/>
          </ac:spMkLst>
        </pc:spChg>
        <pc:spChg chg="mod">
          <ac:chgData name="E Novell" userId="502eeebe-4d8b-4946-8813-05779f0fa097" providerId="ADAL" clId="{8D212F3E-F4AF-4756-A8D2-BB87C1C06D99}" dt="2024-05-15T06:42:50.945" v="391" actId="113"/>
          <ac:spMkLst>
            <pc:docMk/>
            <pc:sldMk cId="744770472" sldId="282"/>
            <ac:spMk id="3" creationId="{9A904721-A56D-617F-C58C-129A894A320D}"/>
          </ac:spMkLst>
        </pc:spChg>
        <pc:picChg chg="add mod">
          <ac:chgData name="E Novell" userId="502eeebe-4d8b-4946-8813-05779f0fa097" providerId="ADAL" clId="{8D212F3E-F4AF-4756-A8D2-BB87C1C06D99}" dt="2024-05-15T06:43:20.142" v="396" actId="1440"/>
          <ac:picMkLst>
            <pc:docMk/>
            <pc:sldMk cId="744770472" sldId="282"/>
            <ac:picMk id="1026" creationId="{708E1558-14F0-60E8-52FE-A63092D755DF}"/>
          </ac:picMkLst>
        </pc:picChg>
        <pc:picChg chg="del">
          <ac:chgData name="E Novell" userId="502eeebe-4d8b-4946-8813-05779f0fa097" providerId="ADAL" clId="{8D212F3E-F4AF-4756-A8D2-BB87C1C06D99}" dt="2024-05-15T06:41:49.051" v="241" actId="478"/>
          <ac:picMkLst>
            <pc:docMk/>
            <pc:sldMk cId="744770472" sldId="282"/>
            <ac:picMk id="3074" creationId="{DA6D7291-E682-25C0-E516-BA7EEE51A385}"/>
          </ac:picMkLst>
        </pc:picChg>
      </pc:sldChg>
      <pc:sldChg chg="add del">
        <pc:chgData name="E Novell" userId="502eeebe-4d8b-4946-8813-05779f0fa097" providerId="ADAL" clId="{8D212F3E-F4AF-4756-A8D2-BB87C1C06D99}" dt="2024-05-15T06:40:16.917" v="20"/>
        <pc:sldMkLst>
          <pc:docMk/>
          <pc:sldMk cId="1426816601" sldId="282"/>
        </pc:sldMkLst>
      </pc:sldChg>
      <pc:sldChg chg="add del">
        <pc:chgData name="E Novell" userId="502eeebe-4d8b-4946-8813-05779f0fa097" providerId="ADAL" clId="{8D212F3E-F4AF-4756-A8D2-BB87C1C06D99}" dt="2024-05-15T06:43:27.087" v="398"/>
        <pc:sldMkLst>
          <pc:docMk/>
          <pc:sldMk cId="3202375410" sldId="283"/>
        </pc:sldMkLst>
      </pc:sldChg>
      <pc:sldChg chg="addSp delSp modSp add mod">
        <pc:chgData name="E Novell" userId="502eeebe-4d8b-4946-8813-05779f0fa097" providerId="ADAL" clId="{8D212F3E-F4AF-4756-A8D2-BB87C1C06D99}" dt="2024-05-15T06:44:56.753" v="561" actId="1440"/>
        <pc:sldMkLst>
          <pc:docMk/>
          <pc:sldMk cId="3553738455" sldId="283"/>
        </pc:sldMkLst>
        <pc:spChg chg="mod">
          <ac:chgData name="E Novell" userId="502eeebe-4d8b-4946-8813-05779f0fa097" providerId="ADAL" clId="{8D212F3E-F4AF-4756-A8D2-BB87C1C06D99}" dt="2024-05-15T06:44:51.754" v="559" actId="113"/>
          <ac:spMkLst>
            <pc:docMk/>
            <pc:sldMk cId="3553738455" sldId="283"/>
            <ac:spMk id="3" creationId="{9A904721-A56D-617F-C58C-129A894A320D}"/>
          </ac:spMkLst>
        </pc:spChg>
        <pc:picChg chg="del">
          <ac:chgData name="E Novell" userId="502eeebe-4d8b-4946-8813-05779f0fa097" providerId="ADAL" clId="{8D212F3E-F4AF-4756-A8D2-BB87C1C06D99}" dt="2024-05-15T06:43:51.782" v="419" actId="478"/>
          <ac:picMkLst>
            <pc:docMk/>
            <pc:sldMk cId="3553738455" sldId="283"/>
            <ac:picMk id="1026" creationId="{708E1558-14F0-60E8-52FE-A63092D755DF}"/>
          </ac:picMkLst>
        </pc:picChg>
        <pc:picChg chg="add mod">
          <ac:chgData name="E Novell" userId="502eeebe-4d8b-4946-8813-05779f0fa097" providerId="ADAL" clId="{8D212F3E-F4AF-4756-A8D2-BB87C1C06D99}" dt="2024-05-15T06:44:56.753" v="561" actId="1440"/>
          <ac:picMkLst>
            <pc:docMk/>
            <pc:sldMk cId="3553738455" sldId="283"/>
            <ac:picMk id="2050" creationId="{32DAE253-564F-D2D1-81DD-DE3890E485EB}"/>
          </ac:picMkLst>
        </pc:picChg>
      </pc:sldChg>
      <pc:sldChg chg="addSp delSp modSp add mod">
        <pc:chgData name="E Novell" userId="502eeebe-4d8b-4946-8813-05779f0fa097" providerId="ADAL" clId="{8D212F3E-F4AF-4756-A8D2-BB87C1C06D99}" dt="2024-05-15T06:58:35.360" v="1167" actId="1076"/>
        <pc:sldMkLst>
          <pc:docMk/>
          <pc:sldMk cId="3431763362" sldId="284"/>
        </pc:sldMkLst>
        <pc:spChg chg="mod">
          <ac:chgData name="E Novell" userId="502eeebe-4d8b-4946-8813-05779f0fa097" providerId="ADAL" clId="{8D212F3E-F4AF-4756-A8D2-BB87C1C06D99}" dt="2024-05-15T06:58:30.845" v="1165" actId="1076"/>
          <ac:spMkLst>
            <pc:docMk/>
            <pc:sldMk cId="3431763362" sldId="284"/>
            <ac:spMk id="2" creationId="{6B9111AA-A5C3-791D-5169-B78E32D37548}"/>
          </ac:spMkLst>
        </pc:spChg>
        <pc:spChg chg="mod">
          <ac:chgData name="E Novell" userId="502eeebe-4d8b-4946-8813-05779f0fa097" providerId="ADAL" clId="{8D212F3E-F4AF-4756-A8D2-BB87C1C06D99}" dt="2024-05-15T06:58:33.298" v="1166" actId="1076"/>
          <ac:spMkLst>
            <pc:docMk/>
            <pc:sldMk cId="3431763362" sldId="284"/>
            <ac:spMk id="3" creationId="{9A904721-A56D-617F-C58C-129A894A320D}"/>
          </ac:spMkLst>
        </pc:spChg>
        <pc:spChg chg="add mod">
          <ac:chgData name="E Novell" userId="502eeebe-4d8b-4946-8813-05779f0fa097" providerId="ADAL" clId="{8D212F3E-F4AF-4756-A8D2-BB87C1C06D99}" dt="2024-05-15T06:58:35.360" v="1167" actId="1076"/>
          <ac:spMkLst>
            <pc:docMk/>
            <pc:sldMk cId="3431763362" sldId="284"/>
            <ac:spMk id="4" creationId="{2C5F11CA-9CFC-4E3D-C49C-608A1BA80C0C}"/>
          </ac:spMkLst>
        </pc:spChg>
        <pc:picChg chg="del">
          <ac:chgData name="E Novell" userId="502eeebe-4d8b-4946-8813-05779f0fa097" providerId="ADAL" clId="{8D212F3E-F4AF-4756-A8D2-BB87C1C06D99}" dt="2024-05-15T06:46:13.730" v="709" actId="478"/>
          <ac:picMkLst>
            <pc:docMk/>
            <pc:sldMk cId="3431763362" sldId="284"/>
            <ac:picMk id="2050" creationId="{32DAE253-564F-D2D1-81DD-DE3890E485EB}"/>
          </ac:picMkLst>
        </pc:picChg>
        <pc:picChg chg="add mod">
          <ac:chgData name="E Novell" userId="502eeebe-4d8b-4946-8813-05779f0fa097" providerId="ADAL" clId="{8D212F3E-F4AF-4756-A8D2-BB87C1C06D99}" dt="2024-05-15T06:46:58.228" v="723" actId="1076"/>
          <ac:picMkLst>
            <pc:docMk/>
            <pc:sldMk cId="3431763362" sldId="284"/>
            <ac:picMk id="3074" creationId="{C76B0F4D-2BD6-09E3-E0EB-01F3ACBC568D}"/>
          </ac:picMkLst>
        </pc:picChg>
      </pc:sldChg>
      <pc:sldChg chg="addSp delSp modSp add mod ord">
        <pc:chgData name="E Novell" userId="502eeebe-4d8b-4946-8813-05779f0fa097" providerId="ADAL" clId="{8D212F3E-F4AF-4756-A8D2-BB87C1C06D99}" dt="2024-05-15T06:54:06.575" v="993" actId="1076"/>
        <pc:sldMkLst>
          <pc:docMk/>
          <pc:sldMk cId="107912688" sldId="285"/>
        </pc:sldMkLst>
        <pc:spChg chg="mod">
          <ac:chgData name="E Novell" userId="502eeebe-4d8b-4946-8813-05779f0fa097" providerId="ADAL" clId="{8D212F3E-F4AF-4756-A8D2-BB87C1C06D99}" dt="2024-05-15T06:54:04.774" v="992" actId="1076"/>
          <ac:spMkLst>
            <pc:docMk/>
            <pc:sldMk cId="107912688" sldId="285"/>
            <ac:spMk id="2" creationId="{6B9111AA-A5C3-791D-5169-B78E32D37548}"/>
          </ac:spMkLst>
        </pc:spChg>
        <pc:spChg chg="add del mod">
          <ac:chgData name="E Novell" userId="502eeebe-4d8b-4946-8813-05779f0fa097" providerId="ADAL" clId="{8D212F3E-F4AF-4756-A8D2-BB87C1C06D99}" dt="2024-05-15T06:54:06.575" v="993" actId="1076"/>
          <ac:spMkLst>
            <pc:docMk/>
            <pc:sldMk cId="107912688" sldId="285"/>
            <ac:spMk id="3" creationId="{9A904721-A56D-617F-C58C-129A894A320D}"/>
          </ac:spMkLst>
        </pc:spChg>
        <pc:picChg chg="del">
          <ac:chgData name="E Novell" userId="502eeebe-4d8b-4946-8813-05779f0fa097" providerId="ADAL" clId="{8D212F3E-F4AF-4756-A8D2-BB87C1C06D99}" dt="2024-05-15T06:53:24.210" v="980" actId="478"/>
          <ac:picMkLst>
            <pc:docMk/>
            <pc:sldMk cId="107912688" sldId="285"/>
            <ac:picMk id="2050" creationId="{32DAE253-564F-D2D1-81DD-DE3890E485EB}"/>
          </ac:picMkLst>
        </pc:picChg>
        <pc:picChg chg="add del">
          <ac:chgData name="E Novell" userId="502eeebe-4d8b-4946-8813-05779f0fa097" providerId="ADAL" clId="{8D212F3E-F4AF-4756-A8D2-BB87C1C06D99}" dt="2024-05-15T06:53:21.538" v="978"/>
          <ac:picMkLst>
            <pc:docMk/>
            <pc:sldMk cId="107912688" sldId="285"/>
            <ac:picMk id="4098" creationId="{DCBCA149-1826-7A22-8151-1CE2E1763A42}"/>
          </ac:picMkLst>
        </pc:picChg>
        <pc:picChg chg="add mod">
          <ac:chgData name="E Novell" userId="502eeebe-4d8b-4946-8813-05779f0fa097" providerId="ADAL" clId="{8D212F3E-F4AF-4756-A8D2-BB87C1C06D99}" dt="2024-05-15T06:53:44.200" v="987" actId="1076"/>
          <ac:picMkLst>
            <pc:docMk/>
            <pc:sldMk cId="107912688" sldId="285"/>
            <ac:picMk id="4100" creationId="{E3D82D21-242B-E0C7-9E00-CA892ACB096C}"/>
          </ac:picMkLst>
        </pc:picChg>
      </pc:sldChg>
      <pc:sldChg chg="addSp delSp modSp add mod">
        <pc:chgData name="E Novell" userId="502eeebe-4d8b-4946-8813-05779f0fa097" providerId="ADAL" clId="{8D212F3E-F4AF-4756-A8D2-BB87C1C06D99}" dt="2024-05-15T06:56:41.720" v="1020" actId="1076"/>
        <pc:sldMkLst>
          <pc:docMk/>
          <pc:sldMk cId="1964413824" sldId="286"/>
        </pc:sldMkLst>
        <pc:spChg chg="mod">
          <ac:chgData name="E Novell" userId="502eeebe-4d8b-4946-8813-05779f0fa097" providerId="ADAL" clId="{8D212F3E-F4AF-4756-A8D2-BB87C1C06D99}" dt="2024-05-15T06:56:39.271" v="1019" actId="1076"/>
          <ac:spMkLst>
            <pc:docMk/>
            <pc:sldMk cId="1964413824" sldId="286"/>
            <ac:spMk id="2" creationId="{6B9111AA-A5C3-791D-5169-B78E32D37548}"/>
          </ac:spMkLst>
        </pc:spChg>
        <pc:spChg chg="mod">
          <ac:chgData name="E Novell" userId="502eeebe-4d8b-4946-8813-05779f0fa097" providerId="ADAL" clId="{8D212F3E-F4AF-4756-A8D2-BB87C1C06D99}" dt="2024-05-15T06:56:37.178" v="1018" actId="14100"/>
          <ac:spMkLst>
            <pc:docMk/>
            <pc:sldMk cId="1964413824" sldId="286"/>
            <ac:spMk id="3" creationId="{9A904721-A56D-617F-C58C-129A894A320D}"/>
          </ac:spMkLst>
        </pc:spChg>
        <pc:picChg chg="del">
          <ac:chgData name="E Novell" userId="502eeebe-4d8b-4946-8813-05779f0fa097" providerId="ADAL" clId="{8D212F3E-F4AF-4756-A8D2-BB87C1C06D99}" dt="2024-05-15T06:55:33.148" v="1005" actId="478"/>
          <ac:picMkLst>
            <pc:docMk/>
            <pc:sldMk cId="1964413824" sldId="286"/>
            <ac:picMk id="4100" creationId="{E3D82D21-242B-E0C7-9E00-CA892ACB096C}"/>
          </ac:picMkLst>
        </pc:picChg>
        <pc:picChg chg="add mod">
          <ac:chgData name="E Novell" userId="502eeebe-4d8b-4946-8813-05779f0fa097" providerId="ADAL" clId="{8D212F3E-F4AF-4756-A8D2-BB87C1C06D99}" dt="2024-05-15T06:56:41.720" v="1020" actId="1076"/>
          <ac:picMkLst>
            <pc:docMk/>
            <pc:sldMk cId="1964413824" sldId="286"/>
            <ac:picMk id="5122" creationId="{772F82DC-3644-71A6-8BBC-390A025E8A76}"/>
          </ac:picMkLst>
        </pc:picChg>
      </pc:sldChg>
      <pc:sldChg chg="modSp add mod">
        <pc:chgData name="E Novell" userId="502eeebe-4d8b-4946-8813-05779f0fa097" providerId="ADAL" clId="{8D212F3E-F4AF-4756-A8D2-BB87C1C06D99}" dt="2024-05-15T06:58:03.677" v="1159" actId="1076"/>
        <pc:sldMkLst>
          <pc:docMk/>
          <pc:sldMk cId="192409706" sldId="287"/>
        </pc:sldMkLst>
        <pc:spChg chg="mod">
          <ac:chgData name="E Novell" userId="502eeebe-4d8b-4946-8813-05779f0fa097" providerId="ADAL" clId="{8D212F3E-F4AF-4756-A8D2-BB87C1C06D99}" dt="2024-05-15T06:58:03.677" v="1159" actId="1076"/>
          <ac:spMkLst>
            <pc:docMk/>
            <pc:sldMk cId="192409706" sldId="287"/>
            <ac:spMk id="3" creationId="{9A904721-A56D-617F-C58C-129A894A320D}"/>
          </ac:spMkLst>
        </pc:spChg>
      </pc:sldChg>
      <pc:sldChg chg="add del">
        <pc:chgData name="E Novell" userId="502eeebe-4d8b-4946-8813-05779f0fa097" providerId="ADAL" clId="{8D212F3E-F4AF-4756-A8D2-BB87C1C06D99}" dt="2024-05-15T06:57:12.938" v="1022" actId="2696"/>
        <pc:sldMkLst>
          <pc:docMk/>
          <pc:sldMk cId="3349557470" sldId="287"/>
        </pc:sldMkLst>
      </pc:sldChg>
      <pc:sldChg chg="addSp delSp modSp add mod">
        <pc:chgData name="E Novell" userId="502eeebe-4d8b-4946-8813-05779f0fa097" providerId="ADAL" clId="{8D212F3E-F4AF-4756-A8D2-BB87C1C06D99}" dt="2024-05-15T07:02:30.240" v="1229" actId="1076"/>
        <pc:sldMkLst>
          <pc:docMk/>
          <pc:sldMk cId="1720804926" sldId="288"/>
        </pc:sldMkLst>
        <pc:spChg chg="mod">
          <ac:chgData name="E Novell" userId="502eeebe-4d8b-4946-8813-05779f0fa097" providerId="ADAL" clId="{8D212F3E-F4AF-4756-A8D2-BB87C1C06D99}" dt="2024-05-15T07:02:30.240" v="1229" actId="1076"/>
          <ac:spMkLst>
            <pc:docMk/>
            <pc:sldMk cId="1720804926" sldId="288"/>
            <ac:spMk id="2" creationId="{6B9111AA-A5C3-791D-5169-B78E32D37548}"/>
          </ac:spMkLst>
        </pc:spChg>
        <pc:spChg chg="mod">
          <ac:chgData name="E Novell" userId="502eeebe-4d8b-4946-8813-05779f0fa097" providerId="ADAL" clId="{8D212F3E-F4AF-4756-A8D2-BB87C1C06D99}" dt="2024-05-15T07:02:24.381" v="1227" actId="1076"/>
          <ac:spMkLst>
            <pc:docMk/>
            <pc:sldMk cId="1720804926" sldId="288"/>
            <ac:spMk id="3" creationId="{9A904721-A56D-617F-C58C-129A894A320D}"/>
          </ac:spMkLst>
        </pc:spChg>
        <pc:spChg chg="add mod">
          <ac:chgData name="E Novell" userId="502eeebe-4d8b-4946-8813-05779f0fa097" providerId="ADAL" clId="{8D212F3E-F4AF-4756-A8D2-BB87C1C06D99}" dt="2024-05-15T07:02:21.273" v="1226" actId="1076"/>
          <ac:spMkLst>
            <pc:docMk/>
            <pc:sldMk cId="1720804926" sldId="288"/>
            <ac:spMk id="4" creationId="{2E6A6918-F6CC-0877-15B4-3F2F088A7AA2}"/>
          </ac:spMkLst>
        </pc:spChg>
        <pc:spChg chg="add mod">
          <ac:chgData name="E Novell" userId="502eeebe-4d8b-4946-8813-05779f0fa097" providerId="ADAL" clId="{8D212F3E-F4AF-4756-A8D2-BB87C1C06D99}" dt="2024-05-15T07:02:27.287" v="1228" actId="1076"/>
          <ac:spMkLst>
            <pc:docMk/>
            <pc:sldMk cId="1720804926" sldId="288"/>
            <ac:spMk id="5" creationId="{48FCF0DE-C422-D0B5-9732-6155DAE61999}"/>
          </ac:spMkLst>
        </pc:spChg>
        <pc:picChg chg="del">
          <ac:chgData name="E Novell" userId="502eeebe-4d8b-4946-8813-05779f0fa097" providerId="ADAL" clId="{8D212F3E-F4AF-4756-A8D2-BB87C1C06D99}" dt="2024-05-15T06:59:03.953" v="1169" actId="478"/>
          <ac:picMkLst>
            <pc:docMk/>
            <pc:sldMk cId="1720804926" sldId="288"/>
            <ac:picMk id="4100" creationId="{E3D82D21-242B-E0C7-9E00-CA892ACB096C}"/>
          </ac:picMkLst>
        </pc:picChg>
      </pc:sldChg>
    </pc:docChg>
  </pc:docChgLst>
  <pc:docChgLst>
    <pc:chgData name="E Novell" userId="502eeebe-4d8b-4946-8813-05779f0fa097" providerId="ADAL" clId="{A98AC2D9-FEC3-43FF-959D-ADC7279857A3}"/>
    <pc:docChg chg="undo redo custSel addSld delSld modSld sldOrd">
      <pc:chgData name="E Novell" userId="502eeebe-4d8b-4946-8813-05779f0fa097" providerId="ADAL" clId="{A98AC2D9-FEC3-43FF-959D-ADC7279857A3}" dt="2024-05-15T12:16:51.946" v="2695" actId="1076"/>
      <pc:docMkLst>
        <pc:docMk/>
      </pc:docMkLst>
      <pc:sldChg chg="del">
        <pc:chgData name="E Novell" userId="502eeebe-4d8b-4946-8813-05779f0fa097" providerId="ADAL" clId="{A98AC2D9-FEC3-43FF-959D-ADC7279857A3}" dt="2024-05-15T11:37:13.848" v="1562" actId="47"/>
        <pc:sldMkLst>
          <pc:docMk/>
          <pc:sldMk cId="0" sldId="268"/>
        </pc:sldMkLst>
      </pc:sldChg>
      <pc:sldChg chg="modSp mod">
        <pc:chgData name="E Novell" userId="502eeebe-4d8b-4946-8813-05779f0fa097" providerId="ADAL" clId="{A98AC2D9-FEC3-43FF-959D-ADC7279857A3}" dt="2024-05-15T12:16:51.946" v="2695" actId="1076"/>
        <pc:sldMkLst>
          <pc:docMk/>
          <pc:sldMk cId="978834225" sldId="270"/>
        </pc:sldMkLst>
        <pc:spChg chg="mod">
          <ac:chgData name="E Novell" userId="502eeebe-4d8b-4946-8813-05779f0fa097" providerId="ADAL" clId="{A98AC2D9-FEC3-43FF-959D-ADC7279857A3}" dt="2024-05-15T12:16:51.946" v="2695" actId="1076"/>
          <ac:spMkLst>
            <pc:docMk/>
            <pc:sldMk cId="978834225" sldId="270"/>
            <ac:spMk id="2" creationId="{9DD36553-6E5D-04EB-7106-348AC9DD566B}"/>
          </ac:spMkLst>
        </pc:spChg>
      </pc:sldChg>
      <pc:sldChg chg="addSp delSp modSp mod">
        <pc:chgData name="E Novell" userId="502eeebe-4d8b-4946-8813-05779f0fa097" providerId="ADAL" clId="{A98AC2D9-FEC3-43FF-959D-ADC7279857A3}" dt="2024-05-15T11:55:16.292" v="2136" actId="1076"/>
        <pc:sldMkLst>
          <pc:docMk/>
          <pc:sldMk cId="158242138" sldId="272"/>
        </pc:sldMkLst>
        <pc:spChg chg="del">
          <ac:chgData name="E Novell" userId="502eeebe-4d8b-4946-8813-05779f0fa097" providerId="ADAL" clId="{A98AC2D9-FEC3-43FF-959D-ADC7279857A3}" dt="2024-05-15T11:37:01.488" v="1558" actId="478"/>
          <ac:spMkLst>
            <pc:docMk/>
            <pc:sldMk cId="158242138" sldId="272"/>
            <ac:spMk id="2" creationId="{0215BF68-FF99-1F74-DF3B-F0EC47679BB1}"/>
          </ac:spMkLst>
        </pc:spChg>
        <pc:spChg chg="mod">
          <ac:chgData name="E Novell" userId="502eeebe-4d8b-4946-8813-05779f0fa097" providerId="ADAL" clId="{A98AC2D9-FEC3-43FF-959D-ADC7279857A3}" dt="2024-05-15T11:36:58.327" v="1556" actId="1076"/>
          <ac:spMkLst>
            <pc:docMk/>
            <pc:sldMk cId="158242138" sldId="272"/>
            <ac:spMk id="3" creationId="{EF6A1B2C-5124-C014-588B-16270D281446}"/>
          </ac:spMkLst>
        </pc:spChg>
        <pc:spChg chg="add mod">
          <ac:chgData name="E Novell" userId="502eeebe-4d8b-4946-8813-05779f0fa097" providerId="ADAL" clId="{A98AC2D9-FEC3-43FF-959D-ADC7279857A3}" dt="2024-05-15T11:55:16.292" v="2136" actId="1076"/>
          <ac:spMkLst>
            <pc:docMk/>
            <pc:sldMk cId="158242138" sldId="272"/>
            <ac:spMk id="4" creationId="{F706D189-695D-A8F8-4614-39B95A1854D1}"/>
          </ac:spMkLst>
        </pc:spChg>
        <pc:picChg chg="mod">
          <ac:chgData name="E Novell" userId="502eeebe-4d8b-4946-8813-05779f0fa097" providerId="ADAL" clId="{A98AC2D9-FEC3-43FF-959D-ADC7279857A3}" dt="2024-05-15T11:36:55.254" v="1555" actId="1076"/>
          <ac:picMkLst>
            <pc:docMk/>
            <pc:sldMk cId="158242138" sldId="272"/>
            <ac:picMk id="2050" creationId="{66748F36-C279-3F71-439D-F52913FE6649}"/>
          </ac:picMkLst>
        </pc:picChg>
        <pc:picChg chg="del">
          <ac:chgData name="E Novell" userId="502eeebe-4d8b-4946-8813-05779f0fa097" providerId="ADAL" clId="{A98AC2D9-FEC3-43FF-959D-ADC7279857A3}" dt="2024-05-15T11:37:00.093" v="1557" actId="478"/>
          <ac:picMkLst>
            <pc:docMk/>
            <pc:sldMk cId="158242138" sldId="272"/>
            <ac:picMk id="2052" creationId="{8A9F9EE8-6815-13D5-3491-E33469FE7B4D}"/>
          </ac:picMkLst>
        </pc:picChg>
      </pc:sldChg>
      <pc:sldChg chg="ord">
        <pc:chgData name="E Novell" userId="502eeebe-4d8b-4946-8813-05779f0fa097" providerId="ADAL" clId="{A98AC2D9-FEC3-43FF-959D-ADC7279857A3}" dt="2024-05-15T11:37:10.096" v="1561"/>
        <pc:sldMkLst>
          <pc:docMk/>
          <pc:sldMk cId="1480123663" sldId="273"/>
        </pc:sldMkLst>
      </pc:sldChg>
      <pc:sldChg chg="modSp mod">
        <pc:chgData name="E Novell" userId="502eeebe-4d8b-4946-8813-05779f0fa097" providerId="ADAL" clId="{A98AC2D9-FEC3-43FF-959D-ADC7279857A3}" dt="2024-05-15T11:31:48.727" v="1529" actId="20577"/>
        <pc:sldMkLst>
          <pc:docMk/>
          <pc:sldMk cId="48059685" sldId="274"/>
        </pc:sldMkLst>
        <pc:spChg chg="mod">
          <ac:chgData name="E Novell" userId="502eeebe-4d8b-4946-8813-05779f0fa097" providerId="ADAL" clId="{A98AC2D9-FEC3-43FF-959D-ADC7279857A3}" dt="2024-05-15T11:31:48.727" v="1529" actId="20577"/>
          <ac:spMkLst>
            <pc:docMk/>
            <pc:sldMk cId="48059685" sldId="274"/>
            <ac:spMk id="3" creationId="{EF6A1B2C-5124-C014-588B-16270D281446}"/>
          </ac:spMkLst>
        </pc:spChg>
        <pc:picChg chg="mod">
          <ac:chgData name="E Novell" userId="502eeebe-4d8b-4946-8813-05779f0fa097" providerId="ADAL" clId="{A98AC2D9-FEC3-43FF-959D-ADC7279857A3}" dt="2024-05-15T11:26:49.049" v="1037" actId="1076"/>
          <ac:picMkLst>
            <pc:docMk/>
            <pc:sldMk cId="48059685" sldId="274"/>
            <ac:picMk id="2" creationId="{909E1023-0EB9-AE0E-46FF-10B308E05E4F}"/>
          </ac:picMkLst>
        </pc:picChg>
      </pc:sldChg>
      <pc:sldChg chg="addSp delSp modSp mod ord modAnim">
        <pc:chgData name="E Novell" userId="502eeebe-4d8b-4946-8813-05779f0fa097" providerId="ADAL" clId="{A98AC2D9-FEC3-43FF-959D-ADC7279857A3}" dt="2024-05-15T11:35:49.247" v="1542" actId="1076"/>
        <pc:sldMkLst>
          <pc:docMk/>
          <pc:sldMk cId="2718988848" sldId="277"/>
        </pc:sldMkLst>
        <pc:spChg chg="mod">
          <ac:chgData name="E Novell" userId="502eeebe-4d8b-4946-8813-05779f0fa097" providerId="ADAL" clId="{A98AC2D9-FEC3-43FF-959D-ADC7279857A3}" dt="2024-05-15T11:15:12.337" v="489" actId="1076"/>
          <ac:spMkLst>
            <pc:docMk/>
            <pc:sldMk cId="2718988848" sldId="277"/>
            <ac:spMk id="3" creationId="{9A904721-A56D-617F-C58C-129A894A320D}"/>
          </ac:spMkLst>
        </pc:spChg>
        <pc:spChg chg="mod">
          <ac:chgData name="E Novell" userId="502eeebe-4d8b-4946-8813-05779f0fa097" providerId="ADAL" clId="{A98AC2D9-FEC3-43FF-959D-ADC7279857A3}" dt="2024-05-15T11:35:40.623" v="1541" actId="1076"/>
          <ac:spMkLst>
            <pc:docMk/>
            <pc:sldMk cId="2718988848" sldId="277"/>
            <ac:spMk id="4" creationId="{5F052687-F3AA-2E8B-4873-BC72C40CD879}"/>
          </ac:spMkLst>
        </pc:spChg>
        <pc:spChg chg="add mod">
          <ac:chgData name="E Novell" userId="502eeebe-4d8b-4946-8813-05779f0fa097" providerId="ADAL" clId="{A98AC2D9-FEC3-43FF-959D-ADC7279857A3}" dt="2024-05-15T11:20:08.385" v="701" actId="1076"/>
          <ac:spMkLst>
            <pc:docMk/>
            <pc:sldMk cId="2718988848" sldId="277"/>
            <ac:spMk id="5" creationId="{4E8340A5-E2E1-7E0A-F48A-24759D741876}"/>
          </ac:spMkLst>
        </pc:spChg>
        <pc:spChg chg="add mod">
          <ac:chgData name="E Novell" userId="502eeebe-4d8b-4946-8813-05779f0fa097" providerId="ADAL" clId="{A98AC2D9-FEC3-43FF-959D-ADC7279857A3}" dt="2024-05-15T11:26:34.508" v="1036" actId="1036"/>
          <ac:spMkLst>
            <pc:docMk/>
            <pc:sldMk cId="2718988848" sldId="277"/>
            <ac:spMk id="6" creationId="{54AA5297-05AA-9B76-4985-FE564C494348}"/>
          </ac:spMkLst>
        </pc:spChg>
        <pc:picChg chg="add mod">
          <ac:chgData name="E Novell" userId="502eeebe-4d8b-4946-8813-05779f0fa097" providerId="ADAL" clId="{A98AC2D9-FEC3-43FF-959D-ADC7279857A3}" dt="2024-05-15T11:35:49.247" v="1542" actId="1076"/>
          <ac:picMkLst>
            <pc:docMk/>
            <pc:sldMk cId="2718988848" sldId="277"/>
            <ac:picMk id="7" creationId="{D59C8374-C7A0-AC90-8844-18B7C3E6F51C}"/>
          </ac:picMkLst>
        </pc:picChg>
        <pc:picChg chg="del">
          <ac:chgData name="E Novell" userId="502eeebe-4d8b-4946-8813-05779f0fa097" providerId="ADAL" clId="{A98AC2D9-FEC3-43FF-959D-ADC7279857A3}" dt="2024-05-15T11:13:32.152" v="291" actId="478"/>
          <ac:picMkLst>
            <pc:docMk/>
            <pc:sldMk cId="2718988848" sldId="277"/>
            <ac:picMk id="1026" creationId="{4D4F1AAD-5430-A549-7C5B-FD11B4C1C495}"/>
          </ac:picMkLst>
        </pc:picChg>
        <pc:picChg chg="mod">
          <ac:chgData name="E Novell" userId="502eeebe-4d8b-4946-8813-05779f0fa097" providerId="ADAL" clId="{A98AC2D9-FEC3-43FF-959D-ADC7279857A3}" dt="2024-05-15T11:19:57.911" v="695" actId="1076"/>
          <ac:picMkLst>
            <pc:docMk/>
            <pc:sldMk cId="2718988848" sldId="277"/>
            <ac:picMk id="1028" creationId="{BEE00A9C-4E54-1799-EBCC-08A8625B01E9}"/>
          </ac:picMkLst>
        </pc:picChg>
      </pc:sldChg>
      <pc:sldChg chg="addSp delSp modSp mod">
        <pc:chgData name="E Novell" userId="502eeebe-4d8b-4946-8813-05779f0fa097" providerId="ADAL" clId="{A98AC2D9-FEC3-43FF-959D-ADC7279857A3}" dt="2024-05-15T11:31:39.599" v="1527" actId="1440"/>
        <pc:sldMkLst>
          <pc:docMk/>
          <pc:sldMk cId="4162493703" sldId="281"/>
        </pc:sldMkLst>
        <pc:spChg chg="add mod">
          <ac:chgData name="E Novell" userId="502eeebe-4d8b-4946-8813-05779f0fa097" providerId="ADAL" clId="{A98AC2D9-FEC3-43FF-959D-ADC7279857A3}" dt="2024-05-15T11:31:15.646" v="1518" actId="1076"/>
          <ac:spMkLst>
            <pc:docMk/>
            <pc:sldMk cId="4162493703" sldId="281"/>
            <ac:spMk id="2" creationId="{326645AD-1E3A-D599-CE02-B974FD8928AE}"/>
          </ac:spMkLst>
        </pc:spChg>
        <pc:spChg chg="mod">
          <ac:chgData name="E Novell" userId="502eeebe-4d8b-4946-8813-05779f0fa097" providerId="ADAL" clId="{A98AC2D9-FEC3-43FF-959D-ADC7279857A3}" dt="2024-05-15T11:27:23.304" v="1043" actId="1076"/>
          <ac:spMkLst>
            <pc:docMk/>
            <pc:sldMk cId="4162493703" sldId="281"/>
            <ac:spMk id="3" creationId="{EF6A1B2C-5124-C014-588B-16270D281446}"/>
          </ac:spMkLst>
        </pc:spChg>
        <pc:spChg chg="del">
          <ac:chgData name="E Novell" userId="502eeebe-4d8b-4946-8813-05779f0fa097" providerId="ADAL" clId="{A98AC2D9-FEC3-43FF-959D-ADC7279857A3}" dt="2024-05-15T11:27:24.832" v="1044" actId="478"/>
          <ac:spMkLst>
            <pc:docMk/>
            <pc:sldMk cId="4162493703" sldId="281"/>
            <ac:spMk id="4" creationId="{9656A5F0-4FE1-296B-0358-0E2C1720E458}"/>
          </ac:spMkLst>
        </pc:spChg>
        <pc:picChg chg="add mod">
          <ac:chgData name="E Novell" userId="502eeebe-4d8b-4946-8813-05779f0fa097" providerId="ADAL" clId="{A98AC2D9-FEC3-43FF-959D-ADC7279857A3}" dt="2024-05-15T11:31:37.430" v="1526" actId="1440"/>
          <ac:picMkLst>
            <pc:docMk/>
            <pc:sldMk cId="4162493703" sldId="281"/>
            <ac:picMk id="1026" creationId="{F512625D-6A9E-48CB-4AF8-6F5858B77EC2}"/>
          </ac:picMkLst>
        </pc:picChg>
        <pc:picChg chg="mod">
          <ac:chgData name="E Novell" userId="502eeebe-4d8b-4946-8813-05779f0fa097" providerId="ADAL" clId="{A98AC2D9-FEC3-43FF-959D-ADC7279857A3}" dt="2024-05-15T11:31:39.599" v="1527" actId="1440"/>
          <ac:picMkLst>
            <pc:docMk/>
            <pc:sldMk cId="4162493703" sldId="281"/>
            <ac:picMk id="1028" creationId="{0AB166BD-AC7D-D9FA-F70A-A612AAA38F5C}"/>
          </ac:picMkLst>
        </pc:picChg>
      </pc:sldChg>
      <pc:sldChg chg="addSp delSp modSp add mod ord">
        <pc:chgData name="E Novell" userId="502eeebe-4d8b-4946-8813-05779f0fa097" providerId="ADAL" clId="{A98AC2D9-FEC3-43FF-959D-ADC7279857A3}" dt="2024-05-15T11:12:16.377" v="266" actId="1076"/>
        <pc:sldMkLst>
          <pc:docMk/>
          <pc:sldMk cId="3965554926" sldId="289"/>
        </pc:sldMkLst>
        <pc:spChg chg="mod">
          <ac:chgData name="E Novell" userId="502eeebe-4d8b-4946-8813-05779f0fa097" providerId="ADAL" clId="{A98AC2D9-FEC3-43FF-959D-ADC7279857A3}" dt="2024-05-15T11:06:17.219" v="18" actId="20577"/>
          <ac:spMkLst>
            <pc:docMk/>
            <pc:sldMk cId="3965554926" sldId="289"/>
            <ac:spMk id="2" creationId="{6B9111AA-A5C3-791D-5169-B78E32D37548}"/>
          </ac:spMkLst>
        </pc:spChg>
        <pc:spChg chg="mod">
          <ac:chgData name="E Novell" userId="502eeebe-4d8b-4946-8813-05779f0fa097" providerId="ADAL" clId="{A98AC2D9-FEC3-43FF-959D-ADC7279857A3}" dt="2024-05-15T11:11:58.461" v="254"/>
          <ac:spMkLst>
            <pc:docMk/>
            <pc:sldMk cId="3965554926" sldId="289"/>
            <ac:spMk id="3" creationId="{9A904721-A56D-617F-C58C-129A894A320D}"/>
          </ac:spMkLst>
        </pc:spChg>
        <pc:spChg chg="add del mod">
          <ac:chgData name="E Novell" userId="502eeebe-4d8b-4946-8813-05779f0fa097" providerId="ADAL" clId="{A98AC2D9-FEC3-43FF-959D-ADC7279857A3}" dt="2024-05-15T11:11:43.113" v="251" actId="478"/>
          <ac:spMkLst>
            <pc:docMk/>
            <pc:sldMk cId="3965554926" sldId="289"/>
            <ac:spMk id="4" creationId="{5489F96C-E2A4-FE9A-00B4-B579F62C80FC}"/>
          </ac:spMkLst>
        </pc:spChg>
        <pc:spChg chg="add mod">
          <ac:chgData name="E Novell" userId="502eeebe-4d8b-4946-8813-05779f0fa097" providerId="ADAL" clId="{A98AC2D9-FEC3-43FF-959D-ADC7279857A3}" dt="2024-05-15T11:12:16.377" v="266" actId="1076"/>
          <ac:spMkLst>
            <pc:docMk/>
            <pc:sldMk cId="3965554926" sldId="289"/>
            <ac:spMk id="6" creationId="{B4D756F1-17C6-4EF9-2EAE-CC1280A425C1}"/>
          </ac:spMkLst>
        </pc:spChg>
        <pc:picChg chg="add mod">
          <ac:chgData name="E Novell" userId="502eeebe-4d8b-4946-8813-05779f0fa097" providerId="ADAL" clId="{A98AC2D9-FEC3-43FF-959D-ADC7279857A3}" dt="2024-05-15T11:11:35.249" v="249" actId="1076"/>
          <ac:picMkLst>
            <pc:docMk/>
            <pc:sldMk cId="3965554926" sldId="289"/>
            <ac:picMk id="1026" creationId="{7BF784B6-8E3D-FDC9-4071-4BA4401D2995}"/>
          </ac:picMkLst>
        </pc:picChg>
        <pc:picChg chg="del">
          <ac:chgData name="E Novell" userId="502eeebe-4d8b-4946-8813-05779f0fa097" providerId="ADAL" clId="{A98AC2D9-FEC3-43FF-959D-ADC7279857A3}" dt="2024-05-15T11:10:58.817" v="241" actId="478"/>
          <ac:picMkLst>
            <pc:docMk/>
            <pc:sldMk cId="3965554926" sldId="289"/>
            <ac:picMk id="2050" creationId="{32DAE253-564F-D2D1-81DD-DE3890E485EB}"/>
          </ac:picMkLst>
        </pc:picChg>
      </pc:sldChg>
      <pc:sldChg chg="add del">
        <pc:chgData name="E Novell" userId="502eeebe-4d8b-4946-8813-05779f0fa097" providerId="ADAL" clId="{A98AC2D9-FEC3-43FF-959D-ADC7279857A3}" dt="2024-05-15T11:12:57" v="270"/>
        <pc:sldMkLst>
          <pc:docMk/>
          <pc:sldMk cId="62954513" sldId="290"/>
        </pc:sldMkLst>
      </pc:sldChg>
      <pc:sldChg chg="addSp delSp modSp add mod">
        <pc:chgData name="E Novell" userId="502eeebe-4d8b-4946-8813-05779f0fa097" providerId="ADAL" clId="{A98AC2D9-FEC3-43FF-959D-ADC7279857A3}" dt="2024-05-15T11:52:26.885" v="1915" actId="14100"/>
        <pc:sldMkLst>
          <pc:docMk/>
          <pc:sldMk cId="2956524354" sldId="290"/>
        </pc:sldMkLst>
        <pc:spChg chg="del">
          <ac:chgData name="E Novell" userId="502eeebe-4d8b-4946-8813-05779f0fa097" providerId="ADAL" clId="{A98AC2D9-FEC3-43FF-959D-ADC7279857A3}" dt="2024-05-15T11:13:13.899" v="286" actId="478"/>
          <ac:spMkLst>
            <pc:docMk/>
            <pc:sldMk cId="2956524354" sldId="290"/>
            <ac:spMk id="4" creationId="{5F052687-F3AA-2E8B-4873-BC72C40CD879}"/>
          </ac:spMkLst>
        </pc:spChg>
        <pc:picChg chg="mod">
          <ac:chgData name="E Novell" userId="502eeebe-4d8b-4946-8813-05779f0fa097" providerId="ADAL" clId="{A98AC2D9-FEC3-43FF-959D-ADC7279857A3}" dt="2024-05-15T11:13:25.445" v="290" actId="167"/>
          <ac:picMkLst>
            <pc:docMk/>
            <pc:sldMk cId="2956524354" sldId="290"/>
            <ac:picMk id="1026" creationId="{4D4F1AAD-5430-A549-7C5B-FD11B4C1C495}"/>
          </ac:picMkLst>
        </pc:picChg>
        <pc:picChg chg="del">
          <ac:chgData name="E Novell" userId="502eeebe-4d8b-4946-8813-05779f0fa097" providerId="ADAL" clId="{A98AC2D9-FEC3-43FF-959D-ADC7279857A3}" dt="2024-05-15T11:13:12.857" v="285" actId="478"/>
          <ac:picMkLst>
            <pc:docMk/>
            <pc:sldMk cId="2956524354" sldId="290"/>
            <ac:picMk id="1028" creationId="{BEE00A9C-4E54-1799-EBCC-08A8625B01E9}"/>
          </ac:picMkLst>
        </pc:picChg>
        <pc:picChg chg="add mod">
          <ac:chgData name="E Novell" userId="502eeebe-4d8b-4946-8813-05779f0fa097" providerId="ADAL" clId="{A98AC2D9-FEC3-43FF-959D-ADC7279857A3}" dt="2024-05-15T11:52:26.885" v="1915" actId="14100"/>
          <ac:picMkLst>
            <pc:docMk/>
            <pc:sldMk cId="2956524354" sldId="290"/>
            <ac:picMk id="2050" creationId="{5E38E21C-3C2E-2141-2565-EA9F2936E1BC}"/>
          </ac:picMkLst>
        </pc:picChg>
      </pc:sldChg>
      <pc:sldChg chg="addSp delSp modSp add mod">
        <pc:chgData name="E Novell" userId="502eeebe-4d8b-4946-8813-05779f0fa097" providerId="ADAL" clId="{A98AC2D9-FEC3-43FF-959D-ADC7279857A3}" dt="2024-05-15T12:14:56.851" v="2663" actId="1076"/>
        <pc:sldMkLst>
          <pc:docMk/>
          <pc:sldMk cId="2837924373" sldId="291"/>
        </pc:sldMkLst>
        <pc:spChg chg="mod">
          <ac:chgData name="E Novell" userId="502eeebe-4d8b-4946-8813-05779f0fa097" providerId="ADAL" clId="{A98AC2D9-FEC3-43FF-959D-ADC7279857A3}" dt="2024-05-15T12:03:36.467" v="2662" actId="1076"/>
          <ac:spMkLst>
            <pc:docMk/>
            <pc:sldMk cId="2837924373" sldId="291"/>
            <ac:spMk id="2" creationId="{0215BF68-FF99-1F74-DF3B-F0EC47679BB1}"/>
          </ac:spMkLst>
        </pc:spChg>
        <pc:spChg chg="del">
          <ac:chgData name="E Novell" userId="502eeebe-4d8b-4946-8813-05779f0fa097" providerId="ADAL" clId="{A98AC2D9-FEC3-43FF-959D-ADC7279857A3}" dt="2024-05-15T11:36:21.783" v="1545" actId="478"/>
          <ac:spMkLst>
            <pc:docMk/>
            <pc:sldMk cId="2837924373" sldId="291"/>
            <ac:spMk id="3" creationId="{EF6A1B2C-5124-C014-588B-16270D281446}"/>
          </ac:spMkLst>
        </pc:spChg>
        <pc:spChg chg="add mod">
          <ac:chgData name="E Novell" userId="502eeebe-4d8b-4946-8813-05779f0fa097" providerId="ADAL" clId="{A98AC2D9-FEC3-43FF-959D-ADC7279857A3}" dt="2024-05-15T12:14:56.851" v="2663" actId="1076"/>
          <ac:spMkLst>
            <pc:docMk/>
            <pc:sldMk cId="2837924373" sldId="291"/>
            <ac:spMk id="4" creationId="{81844C73-24E0-6C43-CA74-7BF003987D7A}"/>
          </ac:spMkLst>
        </pc:spChg>
        <pc:picChg chg="del">
          <ac:chgData name="E Novell" userId="502eeebe-4d8b-4946-8813-05779f0fa097" providerId="ADAL" clId="{A98AC2D9-FEC3-43FF-959D-ADC7279857A3}" dt="2024-05-15T11:36:20.494" v="1544" actId="478"/>
          <ac:picMkLst>
            <pc:docMk/>
            <pc:sldMk cId="2837924373" sldId="291"/>
            <ac:picMk id="2050" creationId="{66748F36-C279-3F71-439D-F52913FE6649}"/>
          </ac:picMkLst>
        </pc:picChg>
        <pc:picChg chg="mod">
          <ac:chgData name="E Novell" userId="502eeebe-4d8b-4946-8813-05779f0fa097" providerId="ADAL" clId="{A98AC2D9-FEC3-43FF-959D-ADC7279857A3}" dt="2024-05-15T12:03:32.195" v="2661" actId="1076"/>
          <ac:picMkLst>
            <pc:docMk/>
            <pc:sldMk cId="2837924373" sldId="291"/>
            <ac:picMk id="2052" creationId="{8A9F9EE8-6815-13D5-3491-E33469FE7B4D}"/>
          </ac:picMkLst>
        </pc:picChg>
      </pc:sldChg>
      <pc:sldChg chg="add del">
        <pc:chgData name="E Novell" userId="502eeebe-4d8b-4946-8813-05779f0fa097" providerId="ADAL" clId="{A98AC2D9-FEC3-43FF-959D-ADC7279857A3}" dt="2024-05-15T12:15:27.051" v="2665"/>
        <pc:sldMkLst>
          <pc:docMk/>
          <pc:sldMk cId="313728928" sldId="292"/>
        </pc:sldMkLst>
      </pc:sldChg>
      <pc:sldChg chg="addSp delSp modSp add mod ord delAnim modAnim">
        <pc:chgData name="E Novell" userId="502eeebe-4d8b-4946-8813-05779f0fa097" providerId="ADAL" clId="{A98AC2D9-FEC3-43FF-959D-ADC7279857A3}" dt="2024-05-15T12:16:21.906" v="2690" actId="1076"/>
        <pc:sldMkLst>
          <pc:docMk/>
          <pc:sldMk cId="3996529367" sldId="292"/>
        </pc:sldMkLst>
        <pc:spChg chg="mod">
          <ac:chgData name="E Novell" userId="502eeebe-4d8b-4946-8813-05779f0fa097" providerId="ADAL" clId="{A98AC2D9-FEC3-43FF-959D-ADC7279857A3}" dt="2024-05-15T12:15:36.310" v="2683" actId="20577"/>
          <ac:spMkLst>
            <pc:docMk/>
            <pc:sldMk cId="3996529367" sldId="292"/>
            <ac:spMk id="3" creationId="{EF6A1B2C-5124-C014-588B-16270D281446}"/>
          </ac:spMkLst>
        </pc:spChg>
        <pc:picChg chg="add mod">
          <ac:chgData name="E Novell" userId="502eeebe-4d8b-4946-8813-05779f0fa097" providerId="ADAL" clId="{A98AC2D9-FEC3-43FF-959D-ADC7279857A3}" dt="2024-05-15T12:16:21.906" v="2690" actId="1076"/>
          <ac:picMkLst>
            <pc:docMk/>
            <pc:sldMk cId="3996529367" sldId="292"/>
            <ac:picMk id="2" creationId="{AFAF7E50-1669-4B7A-AC0F-2BBC8A02B68D}"/>
          </ac:picMkLst>
        </pc:picChg>
        <pc:picChg chg="del">
          <ac:chgData name="E Novell" userId="502eeebe-4d8b-4946-8813-05779f0fa097" providerId="ADAL" clId="{A98AC2D9-FEC3-43FF-959D-ADC7279857A3}" dt="2024-05-15T12:15:38.348" v="2684" actId="478"/>
          <ac:picMkLst>
            <pc:docMk/>
            <pc:sldMk cId="3996529367" sldId="292"/>
            <ac:picMk id="4" creationId="{ACB91ABE-4A66-CEEB-D32C-EF1F71D1AF39}"/>
          </ac:picMkLst>
        </pc:picChg>
      </pc:sldChg>
      <pc:sldMasterChg chg="delSldLayout">
        <pc:chgData name="E Novell" userId="502eeebe-4d8b-4946-8813-05779f0fa097" providerId="ADAL" clId="{A98AC2D9-FEC3-43FF-959D-ADC7279857A3}" dt="2024-05-15T11:37:13.848" v="1562" actId="47"/>
        <pc:sldMasterMkLst>
          <pc:docMk/>
          <pc:sldMasterMk cId="0" sldId="2147483648"/>
        </pc:sldMasterMkLst>
        <pc:sldLayoutChg chg="del">
          <pc:chgData name="E Novell" userId="502eeebe-4d8b-4946-8813-05779f0fa097" providerId="ADAL" clId="{A98AC2D9-FEC3-43FF-959D-ADC7279857A3}" dt="2024-05-15T11:37:13.848" v="1562" actId="47"/>
          <pc:sldLayoutMkLst>
            <pc:docMk/>
            <pc:sldMasterMk cId="0" sldId="2147483648"/>
            <pc:sldLayoutMk cId="0" sldId="2147483661"/>
          </pc:sldLayoutMkLst>
        </pc:sldLayoutChg>
      </pc:sldMasterChg>
    </pc:docChg>
  </pc:docChgLst>
  <pc:docChgLst>
    <pc:chgData name="E Novell" userId="502eeebe-4d8b-4946-8813-05779f0fa097" providerId="ADAL" clId="{5476367B-3E08-49F5-B5FD-BAE2233117C0}"/>
    <pc:docChg chg="undo custSel modSld">
      <pc:chgData name="E Novell" userId="502eeebe-4d8b-4946-8813-05779f0fa097" providerId="ADAL" clId="{5476367B-3E08-49F5-B5FD-BAE2233117C0}" dt="2023-11-02T08:19:35.829" v="85" actId="115"/>
      <pc:docMkLst>
        <pc:docMk/>
      </pc:docMkLst>
      <pc:sldChg chg="addSp delSp modSp mod delAnim">
        <pc:chgData name="E Novell" userId="502eeebe-4d8b-4946-8813-05779f0fa097" providerId="ADAL" clId="{5476367B-3E08-49F5-B5FD-BAE2233117C0}" dt="2023-11-02T08:19:35.829" v="85" actId="115"/>
        <pc:sldMkLst>
          <pc:docMk/>
          <pc:sldMk cId="0" sldId="267"/>
        </pc:sldMkLst>
        <pc:spChg chg="mod">
          <ac:chgData name="E Novell" userId="502eeebe-4d8b-4946-8813-05779f0fa097" providerId="ADAL" clId="{5476367B-3E08-49F5-B5FD-BAE2233117C0}" dt="2023-11-02T08:19:35.829" v="85" actId="115"/>
          <ac:spMkLst>
            <pc:docMk/>
            <pc:sldMk cId="0" sldId="267"/>
            <ac:spMk id="284" creationId="{00000000-0000-0000-0000-000000000000}"/>
          </ac:spMkLst>
        </pc:spChg>
        <pc:picChg chg="del">
          <ac:chgData name="E Novell" userId="502eeebe-4d8b-4946-8813-05779f0fa097" providerId="ADAL" clId="{5476367B-3E08-49F5-B5FD-BAE2233117C0}" dt="2023-11-02T08:14:23.473" v="22" actId="478"/>
          <ac:picMkLst>
            <pc:docMk/>
            <pc:sldMk cId="0" sldId="267"/>
            <ac:picMk id="285" creationId="{00000000-0000-0000-0000-000000000000}"/>
          </ac:picMkLst>
        </pc:picChg>
        <pc:picChg chg="add mod">
          <ac:chgData name="E Novell" userId="502eeebe-4d8b-4946-8813-05779f0fa097" providerId="ADAL" clId="{5476367B-3E08-49F5-B5FD-BAE2233117C0}" dt="2023-11-02T08:15:24.060" v="30" actId="1037"/>
          <ac:picMkLst>
            <pc:docMk/>
            <pc:sldMk cId="0" sldId="267"/>
            <ac:picMk id="1026" creationId="{C8F78E0C-BEEB-3D21-978E-C4210DD9AA0D}"/>
          </ac:picMkLst>
        </pc:picChg>
        <pc:picChg chg="add mod">
          <ac:chgData name="E Novell" userId="502eeebe-4d8b-4946-8813-05779f0fa097" providerId="ADAL" clId="{5476367B-3E08-49F5-B5FD-BAE2233117C0}" dt="2023-11-02T08:19:25.003" v="82" actId="1036"/>
          <ac:picMkLst>
            <pc:docMk/>
            <pc:sldMk cId="0" sldId="267"/>
            <ac:picMk id="1028" creationId="{699989C1-8D71-8AEB-33D6-420B0B5A2A8C}"/>
          </ac:picMkLst>
        </pc:picChg>
        <pc:picChg chg="add mod">
          <ac:chgData name="E Novell" userId="502eeebe-4d8b-4946-8813-05779f0fa097" providerId="ADAL" clId="{5476367B-3E08-49F5-B5FD-BAE2233117C0}" dt="2023-11-02T08:16:46.764" v="43" actId="14100"/>
          <ac:picMkLst>
            <pc:docMk/>
            <pc:sldMk cId="0" sldId="267"/>
            <ac:picMk id="1030" creationId="{FE084588-60C1-0149-AEF4-281223D907F0}"/>
          </ac:picMkLst>
        </pc:picChg>
        <pc:picChg chg="add mod">
          <ac:chgData name="E Novell" userId="502eeebe-4d8b-4946-8813-05779f0fa097" providerId="ADAL" clId="{5476367B-3E08-49F5-B5FD-BAE2233117C0}" dt="2023-11-02T08:19:21.384" v="80" actId="1038"/>
          <ac:picMkLst>
            <pc:docMk/>
            <pc:sldMk cId="0" sldId="267"/>
            <ac:picMk id="1032" creationId="{6F836D06-3941-AABD-8422-784FE753E0DC}"/>
          </ac:picMkLst>
        </pc:picChg>
      </pc:sldChg>
      <pc:sldChg chg="modSp mod">
        <pc:chgData name="E Novell" userId="502eeebe-4d8b-4946-8813-05779f0fa097" providerId="ADAL" clId="{5476367B-3E08-49F5-B5FD-BAE2233117C0}" dt="2023-11-02T08:13:54.306" v="19" actId="20577"/>
        <pc:sldMkLst>
          <pc:docMk/>
          <pc:sldMk cId="1429530737" sldId="291"/>
        </pc:sldMkLst>
        <pc:spChg chg="mod">
          <ac:chgData name="E Novell" userId="502eeebe-4d8b-4946-8813-05779f0fa097" providerId="ADAL" clId="{5476367B-3E08-49F5-B5FD-BAE2233117C0}" dt="2023-11-02T08:13:41.231" v="3" actId="20577"/>
          <ac:spMkLst>
            <pc:docMk/>
            <pc:sldMk cId="1429530737" sldId="291"/>
            <ac:spMk id="2" creationId="{FE01134B-8A68-4F45-B4C4-8ABD10415311}"/>
          </ac:spMkLst>
        </pc:spChg>
        <pc:spChg chg="mod">
          <ac:chgData name="E Novell" userId="502eeebe-4d8b-4946-8813-05779f0fa097" providerId="ADAL" clId="{5476367B-3E08-49F5-B5FD-BAE2233117C0}" dt="2023-11-02T08:13:54.306" v="19" actId="20577"/>
          <ac:spMkLst>
            <pc:docMk/>
            <pc:sldMk cId="1429530737" sldId="291"/>
            <ac:spMk id="8" creationId="{8F056D7E-B3C5-47BF-93CB-ED2274DD5DD4}"/>
          </ac:spMkLst>
        </pc:spChg>
      </pc:sldChg>
    </pc:docChg>
  </pc:docChgLst>
  <pc:docChgLst>
    <pc:chgData name="E Novell" userId="502eeebe-4d8b-4946-8813-05779f0fa097" providerId="ADAL" clId="{87F21019-C043-4743-9E8D-8B59F4D9EC7F}"/>
    <pc:docChg chg="delSld">
      <pc:chgData name="E Novell" userId="502eeebe-4d8b-4946-8813-05779f0fa097" providerId="ADAL" clId="{87F21019-C043-4743-9E8D-8B59F4D9EC7F}" dt="2024-05-14T07:27:48.474" v="0" actId="47"/>
      <pc:docMkLst>
        <pc:docMk/>
      </pc:docMkLst>
      <pc:sldChg chg="del">
        <pc:chgData name="E Novell" userId="502eeebe-4d8b-4946-8813-05779f0fa097" providerId="ADAL" clId="{87F21019-C043-4743-9E8D-8B59F4D9EC7F}" dt="2024-05-14T07:27:48.474" v="0" actId="47"/>
        <pc:sldMkLst>
          <pc:docMk/>
          <pc:sldMk cId="2621438252" sldId="275"/>
        </pc:sldMkLst>
      </pc:sldChg>
    </pc:docChg>
  </pc:docChgLst>
  <pc:docChgLst>
    <pc:chgData name="E Novell" userId="502eeebe-4d8b-4946-8813-05779f0fa097" providerId="ADAL" clId="{C67644C5-4DE7-4145-8F93-6C2F02115C64}"/>
    <pc:docChg chg="custSel addSld delSld modSld sldOrd">
      <pc:chgData name="E Novell" userId="502eeebe-4d8b-4946-8813-05779f0fa097" providerId="ADAL" clId="{C67644C5-4DE7-4145-8F93-6C2F02115C64}" dt="2023-11-03T08:29:16.198" v="1115" actId="1076"/>
      <pc:docMkLst>
        <pc:docMk/>
      </pc:docMkLst>
      <pc:sldChg chg="modSp del mod">
        <pc:chgData name="E Novell" userId="502eeebe-4d8b-4946-8813-05779f0fa097" providerId="ADAL" clId="{C67644C5-4DE7-4145-8F93-6C2F02115C64}" dt="2023-11-03T08:24:38.872" v="1062" actId="47"/>
        <pc:sldMkLst>
          <pc:docMk/>
          <pc:sldMk cId="0" sldId="260"/>
        </pc:sldMkLst>
        <pc:spChg chg="mod">
          <ac:chgData name="E Novell" userId="502eeebe-4d8b-4946-8813-05779f0fa097" providerId="ADAL" clId="{C67644C5-4DE7-4145-8F93-6C2F02115C64}" dt="2023-11-03T08:22:58.636" v="996" actId="6549"/>
          <ac:spMkLst>
            <pc:docMk/>
            <pc:sldMk cId="0" sldId="260"/>
            <ac:spMk id="213" creationId="{00000000-0000-0000-0000-000000000000}"/>
          </ac:spMkLst>
        </pc:spChg>
      </pc:sldChg>
      <pc:sldChg chg="del">
        <pc:chgData name="E Novell" userId="502eeebe-4d8b-4946-8813-05779f0fa097" providerId="ADAL" clId="{C67644C5-4DE7-4145-8F93-6C2F02115C64}" dt="2023-11-03T08:24:39.309" v="1063" actId="47"/>
        <pc:sldMkLst>
          <pc:docMk/>
          <pc:sldMk cId="0" sldId="261"/>
        </pc:sldMkLst>
      </pc:sldChg>
      <pc:sldChg chg="del">
        <pc:chgData name="E Novell" userId="502eeebe-4d8b-4946-8813-05779f0fa097" providerId="ADAL" clId="{C67644C5-4DE7-4145-8F93-6C2F02115C64}" dt="2023-11-03T08:24:39.871" v="1064" actId="47"/>
        <pc:sldMkLst>
          <pc:docMk/>
          <pc:sldMk cId="0" sldId="262"/>
        </pc:sldMkLst>
      </pc:sldChg>
      <pc:sldChg chg="del">
        <pc:chgData name="E Novell" userId="502eeebe-4d8b-4946-8813-05779f0fa097" providerId="ADAL" clId="{C67644C5-4DE7-4145-8F93-6C2F02115C64}" dt="2023-11-03T08:24:40.278" v="1065" actId="47"/>
        <pc:sldMkLst>
          <pc:docMk/>
          <pc:sldMk cId="0" sldId="263"/>
        </pc:sldMkLst>
      </pc:sldChg>
      <pc:sldChg chg="del">
        <pc:chgData name="E Novell" userId="502eeebe-4d8b-4946-8813-05779f0fa097" providerId="ADAL" clId="{C67644C5-4DE7-4145-8F93-6C2F02115C64}" dt="2023-11-03T08:24:40.887" v="1066" actId="47"/>
        <pc:sldMkLst>
          <pc:docMk/>
          <pc:sldMk cId="0" sldId="264"/>
        </pc:sldMkLst>
      </pc:sldChg>
      <pc:sldChg chg="modSp del mod">
        <pc:chgData name="E Novell" userId="502eeebe-4d8b-4946-8813-05779f0fa097" providerId="ADAL" clId="{C67644C5-4DE7-4145-8F93-6C2F02115C64}" dt="2023-11-03T08:24:41.277" v="1067" actId="47"/>
        <pc:sldMkLst>
          <pc:docMk/>
          <pc:sldMk cId="0" sldId="265"/>
        </pc:sldMkLst>
        <pc:picChg chg="mod modCrop">
          <ac:chgData name="E Novell" userId="502eeebe-4d8b-4946-8813-05779f0fa097" providerId="ADAL" clId="{C67644C5-4DE7-4145-8F93-6C2F02115C64}" dt="2023-11-03T08:13:08.455" v="288" actId="732"/>
          <ac:picMkLst>
            <pc:docMk/>
            <pc:sldMk cId="0" sldId="265"/>
            <ac:picMk id="279" creationId="{00000000-0000-0000-0000-000000000000}"/>
          </ac:picMkLst>
        </pc:picChg>
      </pc:sldChg>
      <pc:sldChg chg="del">
        <pc:chgData name="E Novell" userId="502eeebe-4d8b-4946-8813-05779f0fa097" providerId="ADAL" clId="{C67644C5-4DE7-4145-8F93-6C2F02115C64}" dt="2023-11-03T08:24:42.074" v="1068" actId="47"/>
        <pc:sldMkLst>
          <pc:docMk/>
          <pc:sldMk cId="0" sldId="266"/>
        </pc:sldMkLst>
      </pc:sldChg>
      <pc:sldChg chg="del">
        <pc:chgData name="E Novell" userId="502eeebe-4d8b-4946-8813-05779f0fa097" providerId="ADAL" clId="{C67644C5-4DE7-4145-8F93-6C2F02115C64}" dt="2023-11-03T08:24:43.761" v="1069" actId="47"/>
        <pc:sldMkLst>
          <pc:docMk/>
          <pc:sldMk cId="0" sldId="267"/>
        </pc:sldMkLst>
      </pc:sldChg>
      <pc:sldChg chg="addSp delSp modSp mod">
        <pc:chgData name="E Novell" userId="502eeebe-4d8b-4946-8813-05779f0fa097" providerId="ADAL" clId="{C67644C5-4DE7-4145-8F93-6C2F02115C64}" dt="2023-11-03T08:22:46.168" v="995" actId="13822"/>
        <pc:sldMkLst>
          <pc:docMk/>
          <pc:sldMk cId="2715653948" sldId="269"/>
        </pc:sldMkLst>
        <pc:spChg chg="add mod">
          <ac:chgData name="E Novell" userId="502eeebe-4d8b-4946-8813-05779f0fa097" providerId="ADAL" clId="{C67644C5-4DE7-4145-8F93-6C2F02115C64}" dt="2023-11-03T08:10:04.633" v="137" actId="1076"/>
          <ac:spMkLst>
            <pc:docMk/>
            <pc:sldMk cId="2715653948" sldId="269"/>
            <ac:spMk id="3" creationId="{7AF74743-30D9-BA76-77DC-72DE0B71A72A}"/>
          </ac:spMkLst>
        </pc:spChg>
        <pc:spChg chg="add mod">
          <ac:chgData name="E Novell" userId="502eeebe-4d8b-4946-8813-05779f0fa097" providerId="ADAL" clId="{C67644C5-4DE7-4145-8F93-6C2F02115C64}" dt="2023-11-03T08:22:29.090" v="990" actId="13822"/>
          <ac:spMkLst>
            <pc:docMk/>
            <pc:sldMk cId="2715653948" sldId="269"/>
            <ac:spMk id="4" creationId="{B4A1838E-DE5D-2543-B4CA-39F8805B15A0}"/>
          </ac:spMkLst>
        </pc:spChg>
        <pc:spChg chg="add mod">
          <ac:chgData name="E Novell" userId="502eeebe-4d8b-4946-8813-05779f0fa097" providerId="ADAL" clId="{C67644C5-4DE7-4145-8F93-6C2F02115C64}" dt="2023-11-03T08:22:34.901" v="992" actId="13822"/>
          <ac:spMkLst>
            <pc:docMk/>
            <pc:sldMk cId="2715653948" sldId="269"/>
            <ac:spMk id="5" creationId="{F7F37B3C-7F78-DE5A-5A49-6D83DBA438E3}"/>
          </ac:spMkLst>
        </pc:spChg>
        <pc:spChg chg="mod">
          <ac:chgData name="E Novell" userId="502eeebe-4d8b-4946-8813-05779f0fa097" providerId="ADAL" clId="{C67644C5-4DE7-4145-8F93-6C2F02115C64}" dt="2023-11-03T08:10:20.498" v="144" actId="1076"/>
          <ac:spMkLst>
            <pc:docMk/>
            <pc:sldMk cId="2715653948" sldId="269"/>
            <ac:spMk id="6" creationId="{222A212D-C895-90FC-F1E8-9FA01F7BD772}"/>
          </ac:spMkLst>
        </pc:spChg>
        <pc:spChg chg="del mod">
          <ac:chgData name="E Novell" userId="502eeebe-4d8b-4946-8813-05779f0fa097" providerId="ADAL" clId="{C67644C5-4DE7-4145-8F93-6C2F02115C64}" dt="2023-11-03T08:07:24.426" v="46" actId="478"/>
          <ac:spMkLst>
            <pc:docMk/>
            <pc:sldMk cId="2715653948" sldId="269"/>
            <ac:spMk id="7" creationId="{F5802BA3-FDB2-C044-C678-9FFBD408105B}"/>
          </ac:spMkLst>
        </pc:spChg>
        <pc:spChg chg="add mod">
          <ac:chgData name="E Novell" userId="502eeebe-4d8b-4946-8813-05779f0fa097" providerId="ADAL" clId="{C67644C5-4DE7-4145-8F93-6C2F02115C64}" dt="2023-11-03T08:22:31.199" v="991" actId="13822"/>
          <ac:spMkLst>
            <pc:docMk/>
            <pc:sldMk cId="2715653948" sldId="269"/>
            <ac:spMk id="8" creationId="{0D6851C9-8AB7-AE72-F320-11A19B771CE0}"/>
          </ac:spMkLst>
        </pc:spChg>
        <pc:spChg chg="add mod">
          <ac:chgData name="E Novell" userId="502eeebe-4d8b-4946-8813-05779f0fa097" providerId="ADAL" clId="{C67644C5-4DE7-4145-8F93-6C2F02115C64}" dt="2023-11-03T08:22:46.168" v="995" actId="13822"/>
          <ac:spMkLst>
            <pc:docMk/>
            <pc:sldMk cId="2715653948" sldId="269"/>
            <ac:spMk id="9" creationId="{6AAD5760-6E10-C7D5-627F-EC439625144F}"/>
          </ac:spMkLst>
        </pc:spChg>
        <pc:spChg chg="add del mod">
          <ac:chgData name="E Novell" userId="502eeebe-4d8b-4946-8813-05779f0fa097" providerId="ADAL" clId="{C67644C5-4DE7-4145-8F93-6C2F02115C64}" dt="2023-11-03T08:09:54.888" v="127"/>
          <ac:spMkLst>
            <pc:docMk/>
            <pc:sldMk cId="2715653948" sldId="269"/>
            <ac:spMk id="10" creationId="{8FDA4139-035C-098A-7396-F7061EC662E2}"/>
          </ac:spMkLst>
        </pc:spChg>
        <pc:spChg chg="add mod">
          <ac:chgData name="E Novell" userId="502eeebe-4d8b-4946-8813-05779f0fa097" providerId="ADAL" clId="{C67644C5-4DE7-4145-8F93-6C2F02115C64}" dt="2023-11-03T08:22:39.525" v="993" actId="13822"/>
          <ac:spMkLst>
            <pc:docMk/>
            <pc:sldMk cId="2715653948" sldId="269"/>
            <ac:spMk id="11" creationId="{1421A0A3-7051-93EF-26DC-F191E1BA63CC}"/>
          </ac:spMkLst>
        </pc:spChg>
        <pc:spChg chg="add mod">
          <ac:chgData name="E Novell" userId="502eeebe-4d8b-4946-8813-05779f0fa097" providerId="ADAL" clId="{C67644C5-4DE7-4145-8F93-6C2F02115C64}" dt="2023-11-03T08:10:48.609" v="149" actId="13822"/>
          <ac:spMkLst>
            <pc:docMk/>
            <pc:sldMk cId="2715653948" sldId="269"/>
            <ac:spMk id="12" creationId="{7BAC9AF5-B026-AB44-9F57-19549A6ACA38}"/>
          </ac:spMkLst>
        </pc:spChg>
        <pc:spChg chg="add mod">
          <ac:chgData name="E Novell" userId="502eeebe-4d8b-4946-8813-05779f0fa097" providerId="ADAL" clId="{C67644C5-4DE7-4145-8F93-6C2F02115C64}" dt="2023-11-03T08:11:00.705" v="154" actId="14100"/>
          <ac:spMkLst>
            <pc:docMk/>
            <pc:sldMk cId="2715653948" sldId="269"/>
            <ac:spMk id="13" creationId="{437AD079-E167-82B6-3715-E7361C216A6E}"/>
          </ac:spMkLst>
        </pc:spChg>
        <pc:spChg chg="add mod">
          <ac:chgData name="E Novell" userId="502eeebe-4d8b-4946-8813-05779f0fa097" providerId="ADAL" clId="{C67644C5-4DE7-4145-8F93-6C2F02115C64}" dt="2023-11-03T08:11:05.776" v="157" actId="688"/>
          <ac:spMkLst>
            <pc:docMk/>
            <pc:sldMk cId="2715653948" sldId="269"/>
            <ac:spMk id="14" creationId="{4D400D0E-CE9C-1908-FB68-FD3C33B39B62}"/>
          </ac:spMkLst>
        </pc:spChg>
        <pc:spChg chg="add mod">
          <ac:chgData name="E Novell" userId="502eeebe-4d8b-4946-8813-05779f0fa097" providerId="ADAL" clId="{C67644C5-4DE7-4145-8F93-6C2F02115C64}" dt="2023-11-03T08:11:16.313" v="162" actId="688"/>
          <ac:spMkLst>
            <pc:docMk/>
            <pc:sldMk cId="2715653948" sldId="269"/>
            <ac:spMk id="15" creationId="{2FF27743-51C5-5448-BC4E-ECB33579C928}"/>
          </ac:spMkLst>
        </pc:spChg>
        <pc:spChg chg="add mod">
          <ac:chgData name="E Novell" userId="502eeebe-4d8b-4946-8813-05779f0fa097" providerId="ADAL" clId="{C67644C5-4DE7-4145-8F93-6C2F02115C64}" dt="2023-11-03T08:11:28.721" v="168" actId="688"/>
          <ac:spMkLst>
            <pc:docMk/>
            <pc:sldMk cId="2715653948" sldId="269"/>
            <ac:spMk id="16" creationId="{C4769D72-E346-C192-2B28-2877DD5422C0}"/>
          </ac:spMkLst>
        </pc:spChg>
        <pc:graphicFrameChg chg="add del mod modGraphic">
          <ac:chgData name="E Novell" userId="502eeebe-4d8b-4946-8813-05779f0fa097" providerId="ADAL" clId="{C67644C5-4DE7-4145-8F93-6C2F02115C64}" dt="2023-11-03T08:07:18.345" v="44" actId="478"/>
          <ac:graphicFrameMkLst>
            <pc:docMk/>
            <pc:sldMk cId="2715653948" sldId="269"/>
            <ac:graphicFrameMk id="2" creationId="{AB3C3610-3FB6-B860-4C60-DA7C680763AB}"/>
          </ac:graphicFrameMkLst>
        </pc:graphicFrameChg>
      </pc:sldChg>
      <pc:sldChg chg="addSp delSp modSp add mod ord">
        <pc:chgData name="E Novell" userId="502eeebe-4d8b-4946-8813-05779f0fa097" providerId="ADAL" clId="{C67644C5-4DE7-4145-8F93-6C2F02115C64}" dt="2023-11-03T08:19:10.256" v="875" actId="1076"/>
        <pc:sldMkLst>
          <pc:docMk/>
          <pc:sldMk cId="978834225" sldId="270"/>
        </pc:sldMkLst>
        <pc:spChg chg="add mod">
          <ac:chgData name="E Novell" userId="502eeebe-4d8b-4946-8813-05779f0fa097" providerId="ADAL" clId="{C67644C5-4DE7-4145-8F93-6C2F02115C64}" dt="2023-11-03T08:19:10.256" v="875" actId="1076"/>
          <ac:spMkLst>
            <pc:docMk/>
            <pc:sldMk cId="978834225" sldId="270"/>
            <ac:spMk id="2" creationId="{9DD36553-6E5D-04EB-7106-348AC9DD566B}"/>
          </ac:spMkLst>
        </pc:spChg>
        <pc:spChg chg="del">
          <ac:chgData name="E Novell" userId="502eeebe-4d8b-4946-8813-05779f0fa097" providerId="ADAL" clId="{C67644C5-4DE7-4145-8F93-6C2F02115C64}" dt="2023-11-03T08:11:56.223" v="192" actId="478"/>
          <ac:spMkLst>
            <pc:docMk/>
            <pc:sldMk cId="978834225" sldId="270"/>
            <ac:spMk id="3" creationId="{7AF74743-30D9-BA76-77DC-72DE0B71A72A}"/>
          </ac:spMkLst>
        </pc:spChg>
        <pc:spChg chg="del">
          <ac:chgData name="E Novell" userId="502eeebe-4d8b-4946-8813-05779f0fa097" providerId="ADAL" clId="{C67644C5-4DE7-4145-8F93-6C2F02115C64}" dt="2023-11-03T08:11:54.536" v="191" actId="478"/>
          <ac:spMkLst>
            <pc:docMk/>
            <pc:sldMk cId="978834225" sldId="270"/>
            <ac:spMk id="4" creationId="{B4A1838E-DE5D-2543-B4CA-39F8805B15A0}"/>
          </ac:spMkLst>
        </pc:spChg>
        <pc:spChg chg="del">
          <ac:chgData name="E Novell" userId="502eeebe-4d8b-4946-8813-05779f0fa097" providerId="ADAL" clId="{C67644C5-4DE7-4145-8F93-6C2F02115C64}" dt="2023-11-03T08:11:58.957" v="196" actId="478"/>
          <ac:spMkLst>
            <pc:docMk/>
            <pc:sldMk cId="978834225" sldId="270"/>
            <ac:spMk id="5" creationId="{F7F37B3C-7F78-DE5A-5A49-6D83DBA438E3}"/>
          </ac:spMkLst>
        </pc:spChg>
        <pc:spChg chg="mod">
          <ac:chgData name="E Novell" userId="502eeebe-4d8b-4946-8813-05779f0fa097" providerId="ADAL" clId="{C67644C5-4DE7-4145-8F93-6C2F02115C64}" dt="2023-11-03T08:11:44.316" v="190" actId="20577"/>
          <ac:spMkLst>
            <pc:docMk/>
            <pc:sldMk cId="978834225" sldId="270"/>
            <ac:spMk id="6" creationId="{222A212D-C895-90FC-F1E8-9FA01F7BD772}"/>
          </ac:spMkLst>
        </pc:spChg>
        <pc:spChg chg="del">
          <ac:chgData name="E Novell" userId="502eeebe-4d8b-4946-8813-05779f0fa097" providerId="ADAL" clId="{C67644C5-4DE7-4145-8F93-6C2F02115C64}" dt="2023-11-03T08:11:56.832" v="193" actId="478"/>
          <ac:spMkLst>
            <pc:docMk/>
            <pc:sldMk cId="978834225" sldId="270"/>
            <ac:spMk id="8" creationId="{0D6851C9-8AB7-AE72-F320-11A19B771CE0}"/>
          </ac:spMkLst>
        </pc:spChg>
        <pc:spChg chg="del">
          <ac:chgData name="E Novell" userId="502eeebe-4d8b-4946-8813-05779f0fa097" providerId="ADAL" clId="{C67644C5-4DE7-4145-8F93-6C2F02115C64}" dt="2023-11-03T08:12:04.112" v="201" actId="478"/>
          <ac:spMkLst>
            <pc:docMk/>
            <pc:sldMk cId="978834225" sldId="270"/>
            <ac:spMk id="9" creationId="{6AAD5760-6E10-C7D5-627F-EC439625144F}"/>
          </ac:spMkLst>
        </pc:spChg>
        <pc:spChg chg="del">
          <ac:chgData name="E Novell" userId="502eeebe-4d8b-4946-8813-05779f0fa097" providerId="ADAL" clId="{C67644C5-4DE7-4145-8F93-6C2F02115C64}" dt="2023-11-03T08:11:59.629" v="197" actId="478"/>
          <ac:spMkLst>
            <pc:docMk/>
            <pc:sldMk cId="978834225" sldId="270"/>
            <ac:spMk id="11" creationId="{1421A0A3-7051-93EF-26DC-F191E1BA63CC}"/>
          </ac:spMkLst>
        </pc:spChg>
        <pc:spChg chg="del">
          <ac:chgData name="E Novell" userId="502eeebe-4d8b-4946-8813-05779f0fa097" providerId="ADAL" clId="{C67644C5-4DE7-4145-8F93-6C2F02115C64}" dt="2023-11-03T08:12:00.504" v="198" actId="478"/>
          <ac:spMkLst>
            <pc:docMk/>
            <pc:sldMk cId="978834225" sldId="270"/>
            <ac:spMk id="12" creationId="{7BAC9AF5-B026-AB44-9F57-19549A6ACA38}"/>
          </ac:spMkLst>
        </pc:spChg>
        <pc:spChg chg="del">
          <ac:chgData name="E Novell" userId="502eeebe-4d8b-4946-8813-05779f0fa097" providerId="ADAL" clId="{C67644C5-4DE7-4145-8F93-6C2F02115C64}" dt="2023-11-03T08:12:01.222" v="199" actId="478"/>
          <ac:spMkLst>
            <pc:docMk/>
            <pc:sldMk cId="978834225" sldId="270"/>
            <ac:spMk id="13" creationId="{437AD079-E167-82B6-3715-E7361C216A6E}"/>
          </ac:spMkLst>
        </pc:spChg>
        <pc:spChg chg="del">
          <ac:chgData name="E Novell" userId="502eeebe-4d8b-4946-8813-05779f0fa097" providerId="ADAL" clId="{C67644C5-4DE7-4145-8F93-6C2F02115C64}" dt="2023-11-03T08:11:58.348" v="195" actId="478"/>
          <ac:spMkLst>
            <pc:docMk/>
            <pc:sldMk cId="978834225" sldId="270"/>
            <ac:spMk id="14" creationId="{4D400D0E-CE9C-1908-FB68-FD3C33B39B62}"/>
          </ac:spMkLst>
        </pc:spChg>
        <pc:spChg chg="del">
          <ac:chgData name="E Novell" userId="502eeebe-4d8b-4946-8813-05779f0fa097" providerId="ADAL" clId="{C67644C5-4DE7-4145-8F93-6C2F02115C64}" dt="2023-11-03T08:11:57.676" v="194" actId="478"/>
          <ac:spMkLst>
            <pc:docMk/>
            <pc:sldMk cId="978834225" sldId="270"/>
            <ac:spMk id="15" creationId="{2FF27743-51C5-5448-BC4E-ECB33579C928}"/>
          </ac:spMkLst>
        </pc:spChg>
        <pc:spChg chg="del">
          <ac:chgData name="E Novell" userId="502eeebe-4d8b-4946-8813-05779f0fa097" providerId="ADAL" clId="{C67644C5-4DE7-4145-8F93-6C2F02115C64}" dt="2023-11-03T08:12:02.300" v="200" actId="478"/>
          <ac:spMkLst>
            <pc:docMk/>
            <pc:sldMk cId="978834225" sldId="270"/>
            <ac:spMk id="16" creationId="{C4769D72-E346-C192-2B28-2877DD5422C0}"/>
          </ac:spMkLst>
        </pc:spChg>
        <pc:picChg chg="add del mod">
          <ac:chgData name="E Novell" userId="502eeebe-4d8b-4946-8813-05779f0fa097" providerId="ADAL" clId="{C67644C5-4DE7-4145-8F93-6C2F02115C64}" dt="2023-11-03T08:19:02.336" v="873" actId="478"/>
          <ac:picMkLst>
            <pc:docMk/>
            <pc:sldMk cId="978834225" sldId="270"/>
            <ac:picMk id="7" creationId="{0A1EA9BB-62B7-D5FC-8FEA-15F3DEFCFDB8}"/>
          </ac:picMkLst>
        </pc:picChg>
      </pc:sldChg>
      <pc:sldChg chg="addSp delSp modSp add mod">
        <pc:chgData name="E Novell" userId="502eeebe-4d8b-4946-8813-05779f0fa097" providerId="ADAL" clId="{C67644C5-4DE7-4145-8F93-6C2F02115C64}" dt="2023-11-03T08:20:28.300" v="931" actId="1037"/>
        <pc:sldMkLst>
          <pc:docMk/>
          <pc:sldMk cId="843569259" sldId="271"/>
        </pc:sldMkLst>
        <pc:spChg chg="del">
          <ac:chgData name="E Novell" userId="502eeebe-4d8b-4946-8813-05779f0fa097" providerId="ADAL" clId="{C67644C5-4DE7-4145-8F93-6C2F02115C64}" dt="2023-11-03T08:19:19.853" v="877" actId="478"/>
          <ac:spMkLst>
            <pc:docMk/>
            <pc:sldMk cId="843569259" sldId="271"/>
            <ac:spMk id="2" creationId="{9DD36553-6E5D-04EB-7106-348AC9DD566B}"/>
          </ac:spMkLst>
        </pc:spChg>
        <pc:spChg chg="add mod">
          <ac:chgData name="E Novell" userId="502eeebe-4d8b-4946-8813-05779f0fa097" providerId="ADAL" clId="{C67644C5-4DE7-4145-8F93-6C2F02115C64}" dt="2023-11-03T08:20:07.459" v="902" actId="14100"/>
          <ac:spMkLst>
            <pc:docMk/>
            <pc:sldMk cId="843569259" sldId="271"/>
            <ac:spMk id="3" creationId="{EF6A1B2C-5124-C014-588B-16270D281446}"/>
          </ac:spMkLst>
        </pc:spChg>
        <pc:spChg chg="add mod">
          <ac:chgData name="E Novell" userId="502eeebe-4d8b-4946-8813-05779f0fa097" providerId="ADAL" clId="{C67644C5-4DE7-4145-8F93-6C2F02115C64}" dt="2023-11-03T08:20:28.300" v="931" actId="1037"/>
          <ac:spMkLst>
            <pc:docMk/>
            <pc:sldMk cId="843569259" sldId="271"/>
            <ac:spMk id="4" creationId="{9656A5F0-4FE1-296B-0358-0E2C1720E458}"/>
          </ac:spMkLst>
        </pc:spChg>
        <pc:spChg chg="del">
          <ac:chgData name="E Novell" userId="502eeebe-4d8b-4946-8813-05779f0fa097" providerId="ADAL" clId="{C67644C5-4DE7-4145-8F93-6C2F02115C64}" dt="2023-11-03T08:19:32.782" v="882" actId="478"/>
          <ac:spMkLst>
            <pc:docMk/>
            <pc:sldMk cId="843569259" sldId="271"/>
            <ac:spMk id="6" creationId="{222A212D-C895-90FC-F1E8-9FA01F7BD772}"/>
          </ac:spMkLst>
        </pc:spChg>
        <pc:picChg chg="add mod">
          <ac:chgData name="E Novell" userId="502eeebe-4d8b-4946-8813-05779f0fa097" providerId="ADAL" clId="{C67644C5-4DE7-4145-8F93-6C2F02115C64}" dt="2023-11-03T08:19:31.251" v="881" actId="1076"/>
          <ac:picMkLst>
            <pc:docMk/>
            <pc:sldMk cId="843569259" sldId="271"/>
            <ac:picMk id="1026" creationId="{A28DF378-5DAE-F2EA-19F9-BBB934CD2040}"/>
          </ac:picMkLst>
        </pc:picChg>
        <pc:picChg chg="add mod">
          <ac:chgData name="E Novell" userId="502eeebe-4d8b-4946-8813-05779f0fa097" providerId="ADAL" clId="{C67644C5-4DE7-4145-8F93-6C2F02115C64}" dt="2023-11-03T08:19:53.665" v="889" actId="1076"/>
          <ac:picMkLst>
            <pc:docMk/>
            <pc:sldMk cId="843569259" sldId="271"/>
            <ac:picMk id="1028" creationId="{0AB166BD-AC7D-D9FA-F70A-A612AAA38F5C}"/>
          </ac:picMkLst>
        </pc:picChg>
      </pc:sldChg>
      <pc:sldChg chg="addSp delSp modSp add mod">
        <pc:chgData name="E Novell" userId="502eeebe-4d8b-4946-8813-05779f0fa097" providerId="ADAL" clId="{C67644C5-4DE7-4145-8F93-6C2F02115C64}" dt="2023-11-03T08:22:18.012" v="989" actId="20577"/>
        <pc:sldMkLst>
          <pc:docMk/>
          <pc:sldMk cId="158242138" sldId="272"/>
        </pc:sldMkLst>
        <pc:spChg chg="add mod">
          <ac:chgData name="E Novell" userId="502eeebe-4d8b-4946-8813-05779f0fa097" providerId="ADAL" clId="{C67644C5-4DE7-4145-8F93-6C2F02115C64}" dt="2023-11-03T08:22:18.012" v="989" actId="20577"/>
          <ac:spMkLst>
            <pc:docMk/>
            <pc:sldMk cId="158242138" sldId="272"/>
            <ac:spMk id="2" creationId="{0215BF68-FF99-1F74-DF3B-F0EC47679BB1}"/>
          </ac:spMkLst>
        </pc:spChg>
        <pc:spChg chg="mod">
          <ac:chgData name="E Novell" userId="502eeebe-4d8b-4946-8813-05779f0fa097" providerId="ADAL" clId="{C67644C5-4DE7-4145-8F93-6C2F02115C64}" dt="2023-11-03T08:22:09.592" v="970" actId="1076"/>
          <ac:spMkLst>
            <pc:docMk/>
            <pc:sldMk cId="158242138" sldId="272"/>
            <ac:spMk id="3" creationId="{EF6A1B2C-5124-C014-588B-16270D281446}"/>
          </ac:spMkLst>
        </pc:spChg>
        <pc:spChg chg="del">
          <ac:chgData name="E Novell" userId="502eeebe-4d8b-4946-8813-05779f0fa097" providerId="ADAL" clId="{C67644C5-4DE7-4145-8F93-6C2F02115C64}" dt="2023-11-03T08:21:19.058" v="961" actId="478"/>
          <ac:spMkLst>
            <pc:docMk/>
            <pc:sldMk cId="158242138" sldId="272"/>
            <ac:spMk id="4" creationId="{9656A5F0-4FE1-296B-0358-0E2C1720E458}"/>
          </ac:spMkLst>
        </pc:spChg>
        <pc:picChg chg="del">
          <ac:chgData name="E Novell" userId="502eeebe-4d8b-4946-8813-05779f0fa097" providerId="ADAL" clId="{C67644C5-4DE7-4145-8F93-6C2F02115C64}" dt="2023-11-03T08:20:46.369" v="933" actId="478"/>
          <ac:picMkLst>
            <pc:docMk/>
            <pc:sldMk cId="158242138" sldId="272"/>
            <ac:picMk id="1026" creationId="{A28DF378-5DAE-F2EA-19F9-BBB934CD2040}"/>
          </ac:picMkLst>
        </pc:picChg>
        <pc:picChg chg="del">
          <ac:chgData name="E Novell" userId="502eeebe-4d8b-4946-8813-05779f0fa097" providerId="ADAL" clId="{C67644C5-4DE7-4145-8F93-6C2F02115C64}" dt="2023-11-03T08:20:48.041" v="934" actId="478"/>
          <ac:picMkLst>
            <pc:docMk/>
            <pc:sldMk cId="158242138" sldId="272"/>
            <ac:picMk id="1028" creationId="{0AB166BD-AC7D-D9FA-F70A-A612AAA38F5C}"/>
          </ac:picMkLst>
        </pc:picChg>
        <pc:picChg chg="add mod">
          <ac:chgData name="E Novell" userId="502eeebe-4d8b-4946-8813-05779f0fa097" providerId="ADAL" clId="{C67644C5-4DE7-4145-8F93-6C2F02115C64}" dt="2023-11-03T08:21:48.778" v="964" actId="1076"/>
          <ac:picMkLst>
            <pc:docMk/>
            <pc:sldMk cId="158242138" sldId="272"/>
            <ac:picMk id="2050" creationId="{66748F36-C279-3F71-439D-F52913FE6649}"/>
          </ac:picMkLst>
        </pc:picChg>
        <pc:picChg chg="add mod">
          <ac:chgData name="E Novell" userId="502eeebe-4d8b-4946-8813-05779f0fa097" providerId="ADAL" clId="{C67644C5-4DE7-4145-8F93-6C2F02115C64}" dt="2023-11-03T08:22:03.609" v="968" actId="14100"/>
          <ac:picMkLst>
            <pc:docMk/>
            <pc:sldMk cId="158242138" sldId="272"/>
            <ac:picMk id="2052" creationId="{8A9F9EE8-6815-13D5-3491-E33469FE7B4D}"/>
          </ac:picMkLst>
        </pc:picChg>
      </pc:sldChg>
      <pc:sldChg chg="addSp delSp modSp add mod modAnim">
        <pc:chgData name="E Novell" userId="502eeebe-4d8b-4946-8813-05779f0fa097" providerId="ADAL" clId="{C67644C5-4DE7-4145-8F93-6C2F02115C64}" dt="2023-11-03T08:23:49.145" v="1017" actId="1036"/>
        <pc:sldMkLst>
          <pc:docMk/>
          <pc:sldMk cId="1480123663" sldId="273"/>
        </pc:sldMkLst>
        <pc:spChg chg="del">
          <ac:chgData name="E Novell" userId="502eeebe-4d8b-4946-8813-05779f0fa097" providerId="ADAL" clId="{C67644C5-4DE7-4145-8F93-6C2F02115C64}" dt="2023-11-03T08:23:08.385" v="999" actId="478"/>
          <ac:spMkLst>
            <pc:docMk/>
            <pc:sldMk cId="1480123663" sldId="273"/>
            <ac:spMk id="2" creationId="{0215BF68-FF99-1F74-DF3B-F0EC47679BB1}"/>
          </ac:spMkLst>
        </pc:spChg>
        <pc:spChg chg="mod">
          <ac:chgData name="E Novell" userId="502eeebe-4d8b-4946-8813-05779f0fa097" providerId="ADAL" clId="{C67644C5-4DE7-4145-8F93-6C2F02115C64}" dt="2023-11-03T08:23:49.145" v="1017" actId="1036"/>
          <ac:spMkLst>
            <pc:docMk/>
            <pc:sldMk cId="1480123663" sldId="273"/>
            <ac:spMk id="3" creationId="{EF6A1B2C-5124-C014-588B-16270D281446}"/>
          </ac:spMkLst>
        </pc:spChg>
        <pc:picChg chg="add mod">
          <ac:chgData name="E Novell" userId="502eeebe-4d8b-4946-8813-05779f0fa097" providerId="ADAL" clId="{C67644C5-4DE7-4145-8F93-6C2F02115C64}" dt="2023-11-03T08:23:44.036" v="1009" actId="1076"/>
          <ac:picMkLst>
            <pc:docMk/>
            <pc:sldMk cId="1480123663" sldId="273"/>
            <ac:picMk id="4" creationId="{ACB91ABE-4A66-CEEB-D32C-EF1F71D1AF39}"/>
          </ac:picMkLst>
        </pc:picChg>
        <pc:picChg chg="del mod">
          <ac:chgData name="E Novell" userId="502eeebe-4d8b-4946-8813-05779f0fa097" providerId="ADAL" clId="{C67644C5-4DE7-4145-8F93-6C2F02115C64}" dt="2023-11-03T08:23:45.208" v="1010" actId="478"/>
          <ac:picMkLst>
            <pc:docMk/>
            <pc:sldMk cId="1480123663" sldId="273"/>
            <ac:picMk id="2050" creationId="{66748F36-C279-3F71-439D-F52913FE6649}"/>
          </ac:picMkLst>
        </pc:picChg>
        <pc:picChg chg="del">
          <ac:chgData name="E Novell" userId="502eeebe-4d8b-4946-8813-05779f0fa097" providerId="ADAL" clId="{C67644C5-4DE7-4145-8F93-6C2F02115C64}" dt="2023-11-03T08:23:06.978" v="998" actId="478"/>
          <ac:picMkLst>
            <pc:docMk/>
            <pc:sldMk cId="1480123663" sldId="273"/>
            <ac:picMk id="2052" creationId="{8A9F9EE8-6815-13D5-3491-E33469FE7B4D}"/>
          </ac:picMkLst>
        </pc:picChg>
      </pc:sldChg>
      <pc:sldChg chg="addSp delSp modSp add mod delAnim modAnim">
        <pc:chgData name="E Novell" userId="502eeebe-4d8b-4946-8813-05779f0fa097" providerId="ADAL" clId="{C67644C5-4DE7-4145-8F93-6C2F02115C64}" dt="2023-11-03T08:24:34.232" v="1061" actId="1076"/>
        <pc:sldMkLst>
          <pc:docMk/>
          <pc:sldMk cId="48059685" sldId="274"/>
        </pc:sldMkLst>
        <pc:spChg chg="mod">
          <ac:chgData name="E Novell" userId="502eeebe-4d8b-4946-8813-05779f0fa097" providerId="ADAL" clId="{C67644C5-4DE7-4145-8F93-6C2F02115C64}" dt="2023-11-03T08:24:12.297" v="1054" actId="1036"/>
          <ac:spMkLst>
            <pc:docMk/>
            <pc:sldMk cId="48059685" sldId="274"/>
            <ac:spMk id="3" creationId="{EF6A1B2C-5124-C014-588B-16270D281446}"/>
          </ac:spMkLst>
        </pc:spChg>
        <pc:picChg chg="add mod">
          <ac:chgData name="E Novell" userId="502eeebe-4d8b-4946-8813-05779f0fa097" providerId="ADAL" clId="{C67644C5-4DE7-4145-8F93-6C2F02115C64}" dt="2023-11-03T08:24:34.232" v="1061" actId="1076"/>
          <ac:picMkLst>
            <pc:docMk/>
            <pc:sldMk cId="48059685" sldId="274"/>
            <ac:picMk id="2" creationId="{909E1023-0EB9-AE0E-46FF-10B308E05E4F}"/>
          </ac:picMkLst>
        </pc:picChg>
        <pc:picChg chg="del">
          <ac:chgData name="E Novell" userId="502eeebe-4d8b-4946-8813-05779f0fa097" providerId="ADAL" clId="{C67644C5-4DE7-4145-8F93-6C2F02115C64}" dt="2023-11-03T08:24:13.906" v="1055" actId="478"/>
          <ac:picMkLst>
            <pc:docMk/>
            <pc:sldMk cId="48059685" sldId="274"/>
            <ac:picMk id="4" creationId="{ACB91ABE-4A66-CEEB-D32C-EF1F71D1AF39}"/>
          </ac:picMkLst>
        </pc:picChg>
      </pc:sldChg>
      <pc:sldChg chg="addSp modSp new mod">
        <pc:chgData name="E Novell" userId="502eeebe-4d8b-4946-8813-05779f0fa097" providerId="ADAL" clId="{C67644C5-4DE7-4145-8F93-6C2F02115C64}" dt="2023-11-03T08:27:07.496" v="1081" actId="20577"/>
        <pc:sldMkLst>
          <pc:docMk/>
          <pc:sldMk cId="2621438252" sldId="275"/>
        </pc:sldMkLst>
        <pc:spChg chg="add mod">
          <ac:chgData name="E Novell" userId="502eeebe-4d8b-4946-8813-05779f0fa097" providerId="ADAL" clId="{C67644C5-4DE7-4145-8F93-6C2F02115C64}" dt="2023-11-03T08:26:37.889" v="1071"/>
          <ac:spMkLst>
            <pc:docMk/>
            <pc:sldMk cId="2621438252" sldId="275"/>
            <ac:spMk id="2" creationId="{E5726D72-8520-5A72-5911-23BE4A3DA9C6}"/>
          </ac:spMkLst>
        </pc:spChg>
        <pc:spChg chg="add mod">
          <ac:chgData name="E Novell" userId="502eeebe-4d8b-4946-8813-05779f0fa097" providerId="ADAL" clId="{C67644C5-4DE7-4145-8F93-6C2F02115C64}" dt="2023-11-03T08:26:44.863" v="1072"/>
          <ac:spMkLst>
            <pc:docMk/>
            <pc:sldMk cId="2621438252" sldId="275"/>
            <ac:spMk id="3" creationId="{1D48FB42-77F7-EF1E-9704-DE3FE40E1C0E}"/>
          </ac:spMkLst>
        </pc:spChg>
        <pc:spChg chg="add mod">
          <ac:chgData name="E Novell" userId="502eeebe-4d8b-4946-8813-05779f0fa097" providerId="ADAL" clId="{C67644C5-4DE7-4145-8F93-6C2F02115C64}" dt="2023-11-03T08:26:44.863" v="1072"/>
          <ac:spMkLst>
            <pc:docMk/>
            <pc:sldMk cId="2621438252" sldId="275"/>
            <ac:spMk id="4" creationId="{9B08D15A-58D3-C3B6-53B7-896FFB78DC09}"/>
          </ac:spMkLst>
        </pc:spChg>
        <pc:spChg chg="add mod">
          <ac:chgData name="E Novell" userId="502eeebe-4d8b-4946-8813-05779f0fa097" providerId="ADAL" clId="{C67644C5-4DE7-4145-8F93-6C2F02115C64}" dt="2023-11-03T08:26:58.694" v="1073"/>
          <ac:spMkLst>
            <pc:docMk/>
            <pc:sldMk cId="2621438252" sldId="275"/>
            <ac:spMk id="5" creationId="{116A8DAA-ADB5-AED1-2D65-9FA5F61F53E6}"/>
          </ac:spMkLst>
        </pc:spChg>
        <pc:spChg chg="add mod">
          <ac:chgData name="E Novell" userId="502eeebe-4d8b-4946-8813-05779f0fa097" providerId="ADAL" clId="{C67644C5-4DE7-4145-8F93-6C2F02115C64}" dt="2023-11-03T08:27:07.496" v="1081" actId="20577"/>
          <ac:spMkLst>
            <pc:docMk/>
            <pc:sldMk cId="2621438252" sldId="275"/>
            <ac:spMk id="7" creationId="{E59242C9-2F45-EBB3-4911-E8B4FF82422A}"/>
          </ac:spMkLst>
        </pc:spChg>
        <pc:spChg chg="add mod">
          <ac:chgData name="E Novell" userId="502eeebe-4d8b-4946-8813-05779f0fa097" providerId="ADAL" clId="{C67644C5-4DE7-4145-8F93-6C2F02115C64}" dt="2023-11-03T08:27:04.387" v="1074"/>
          <ac:spMkLst>
            <pc:docMk/>
            <pc:sldMk cId="2621438252" sldId="275"/>
            <ac:spMk id="8" creationId="{00DFA5DF-1512-758B-21D9-D6EE893993AD}"/>
          </ac:spMkLst>
        </pc:spChg>
        <pc:picChg chg="add mod">
          <ac:chgData name="E Novell" userId="502eeebe-4d8b-4946-8813-05779f0fa097" providerId="ADAL" clId="{C67644C5-4DE7-4145-8F93-6C2F02115C64}" dt="2023-11-03T08:26:58.694" v="1073"/>
          <ac:picMkLst>
            <pc:docMk/>
            <pc:sldMk cId="2621438252" sldId="275"/>
            <ac:picMk id="6" creationId="{5D095499-BC2D-D17B-9FD1-C11B50B2A311}"/>
          </ac:picMkLst>
        </pc:picChg>
      </pc:sldChg>
      <pc:sldChg chg="addSp modSp new mod">
        <pc:chgData name="E Novell" userId="502eeebe-4d8b-4946-8813-05779f0fa097" providerId="ADAL" clId="{C67644C5-4DE7-4145-8F93-6C2F02115C64}" dt="2023-11-03T08:29:16.198" v="1115" actId="1076"/>
        <pc:sldMkLst>
          <pc:docMk/>
          <pc:sldMk cId="538373427" sldId="276"/>
        </pc:sldMkLst>
        <pc:spChg chg="add mod">
          <ac:chgData name="E Novell" userId="502eeebe-4d8b-4946-8813-05779f0fa097" providerId="ADAL" clId="{C67644C5-4DE7-4145-8F93-6C2F02115C64}" dt="2023-11-03T08:29:16.198" v="1115" actId="1076"/>
          <ac:spMkLst>
            <pc:docMk/>
            <pc:sldMk cId="538373427" sldId="276"/>
            <ac:spMk id="2" creationId="{6B9111AA-A5C3-791D-5169-B78E32D37548}"/>
          </ac:spMkLst>
        </pc:spChg>
        <pc:picChg chg="add mod">
          <ac:chgData name="E Novell" userId="502eeebe-4d8b-4946-8813-05779f0fa097" providerId="ADAL" clId="{C67644C5-4DE7-4145-8F93-6C2F02115C64}" dt="2023-11-03T08:28:57.421" v="1087" actId="1076"/>
          <ac:picMkLst>
            <pc:docMk/>
            <pc:sldMk cId="538373427" sldId="276"/>
            <ac:picMk id="3074" creationId="{DA6D7291-E682-25C0-E516-BA7EEE51A385}"/>
          </ac:picMkLst>
        </pc:picChg>
      </pc:sldChg>
    </pc:docChg>
  </pc:docChgLst>
  <pc:docChgLst>
    <pc:chgData name="E Novell" userId="502eeebe-4d8b-4946-8813-05779f0fa097" providerId="ADAL" clId="{591B66F7-3241-4BA0-97DD-B75D1E47A4F7}"/>
    <pc:docChg chg="custSel addSld delSld modSld sldOrd">
      <pc:chgData name="E Novell" userId="502eeebe-4d8b-4946-8813-05779f0fa097" providerId="ADAL" clId="{591B66F7-3241-4BA0-97DD-B75D1E47A4F7}" dt="2023-11-03T12:23:46.960" v="808" actId="20577"/>
      <pc:docMkLst>
        <pc:docMk/>
      </pc:docMkLst>
      <pc:sldChg chg="add ord">
        <pc:chgData name="E Novell" userId="502eeebe-4d8b-4946-8813-05779f0fa097" providerId="ADAL" clId="{591B66F7-3241-4BA0-97DD-B75D1E47A4F7}" dt="2023-11-03T09:27:05.208" v="390"/>
        <pc:sldMkLst>
          <pc:docMk/>
          <pc:sldMk cId="0" sldId="263"/>
        </pc:sldMkLst>
      </pc:sldChg>
      <pc:sldChg chg="add del">
        <pc:chgData name="E Novell" userId="502eeebe-4d8b-4946-8813-05779f0fa097" providerId="ADAL" clId="{591B66F7-3241-4BA0-97DD-B75D1E47A4F7}" dt="2023-11-03T09:33:01.926" v="421" actId="47"/>
        <pc:sldMkLst>
          <pc:docMk/>
          <pc:sldMk cId="0" sldId="264"/>
        </pc:sldMkLst>
      </pc:sldChg>
      <pc:sldChg chg="add del">
        <pc:chgData name="E Novell" userId="502eeebe-4d8b-4946-8813-05779f0fa097" providerId="ADAL" clId="{591B66F7-3241-4BA0-97DD-B75D1E47A4F7}" dt="2023-11-03T09:33:02.831" v="422" actId="47"/>
        <pc:sldMkLst>
          <pc:docMk/>
          <pc:sldMk cId="0" sldId="265"/>
        </pc:sldMkLst>
      </pc:sldChg>
      <pc:sldChg chg="modAnim">
        <pc:chgData name="E Novell" userId="502eeebe-4d8b-4946-8813-05779f0fa097" providerId="ADAL" clId="{591B66F7-3241-4BA0-97DD-B75D1E47A4F7}" dt="2023-11-03T09:21:55.824" v="334"/>
        <pc:sldMkLst>
          <pc:docMk/>
          <pc:sldMk cId="2715653948" sldId="269"/>
        </pc:sldMkLst>
      </pc:sldChg>
      <pc:sldChg chg="modSp mod">
        <pc:chgData name="E Novell" userId="502eeebe-4d8b-4946-8813-05779f0fa097" providerId="ADAL" clId="{591B66F7-3241-4BA0-97DD-B75D1E47A4F7}" dt="2023-11-03T12:23:46.960" v="808" actId="20577"/>
        <pc:sldMkLst>
          <pc:docMk/>
          <pc:sldMk cId="2621438252" sldId="275"/>
        </pc:sldMkLst>
        <pc:spChg chg="mod">
          <ac:chgData name="E Novell" userId="502eeebe-4d8b-4946-8813-05779f0fa097" providerId="ADAL" clId="{591B66F7-3241-4BA0-97DD-B75D1E47A4F7}" dt="2023-11-03T12:23:46.960" v="808" actId="20577"/>
          <ac:spMkLst>
            <pc:docMk/>
            <pc:sldMk cId="2621438252" sldId="275"/>
            <ac:spMk id="4" creationId="{9B08D15A-58D3-C3B6-53B7-896FFB78DC09}"/>
          </ac:spMkLst>
        </pc:spChg>
      </pc:sldChg>
      <pc:sldChg chg="addSp modSp mod">
        <pc:chgData name="E Novell" userId="502eeebe-4d8b-4946-8813-05779f0fa097" providerId="ADAL" clId="{591B66F7-3241-4BA0-97DD-B75D1E47A4F7}" dt="2023-11-03T09:08:49.697" v="176" actId="1035"/>
        <pc:sldMkLst>
          <pc:docMk/>
          <pc:sldMk cId="538373427" sldId="276"/>
        </pc:sldMkLst>
        <pc:spChg chg="add mod">
          <ac:chgData name="E Novell" userId="502eeebe-4d8b-4946-8813-05779f0fa097" providerId="ADAL" clId="{591B66F7-3241-4BA0-97DD-B75D1E47A4F7}" dt="2023-11-03T09:08:41.768" v="166" actId="13822"/>
          <ac:spMkLst>
            <pc:docMk/>
            <pc:sldMk cId="538373427" sldId="276"/>
            <ac:spMk id="3" creationId="{9A904721-A56D-617F-C58C-129A894A320D}"/>
          </ac:spMkLst>
        </pc:spChg>
        <pc:picChg chg="mod">
          <ac:chgData name="E Novell" userId="502eeebe-4d8b-4946-8813-05779f0fa097" providerId="ADAL" clId="{591B66F7-3241-4BA0-97DD-B75D1E47A4F7}" dt="2023-11-03T09:08:49.697" v="176" actId="1035"/>
          <ac:picMkLst>
            <pc:docMk/>
            <pc:sldMk cId="538373427" sldId="276"/>
            <ac:picMk id="3074" creationId="{DA6D7291-E682-25C0-E516-BA7EEE51A385}"/>
          </ac:picMkLst>
        </pc:picChg>
      </pc:sldChg>
      <pc:sldChg chg="addSp delSp modSp add mod">
        <pc:chgData name="E Novell" userId="502eeebe-4d8b-4946-8813-05779f0fa097" providerId="ADAL" clId="{591B66F7-3241-4BA0-97DD-B75D1E47A4F7}" dt="2023-11-03T09:19:22.397" v="332" actId="1076"/>
        <pc:sldMkLst>
          <pc:docMk/>
          <pc:sldMk cId="2718988848" sldId="277"/>
        </pc:sldMkLst>
        <pc:spChg chg="mod">
          <ac:chgData name="E Novell" userId="502eeebe-4d8b-4946-8813-05779f0fa097" providerId="ADAL" clId="{591B66F7-3241-4BA0-97DD-B75D1E47A4F7}" dt="2023-11-03T09:13:07.042" v="236" actId="14100"/>
          <ac:spMkLst>
            <pc:docMk/>
            <pc:sldMk cId="2718988848" sldId="277"/>
            <ac:spMk id="2" creationId="{6B9111AA-A5C3-791D-5169-B78E32D37548}"/>
          </ac:spMkLst>
        </pc:spChg>
        <pc:spChg chg="mod">
          <ac:chgData name="E Novell" userId="502eeebe-4d8b-4946-8813-05779f0fa097" providerId="ADAL" clId="{591B66F7-3241-4BA0-97DD-B75D1E47A4F7}" dt="2023-11-03T09:13:24.293" v="240" actId="20577"/>
          <ac:spMkLst>
            <pc:docMk/>
            <pc:sldMk cId="2718988848" sldId="277"/>
            <ac:spMk id="3" creationId="{9A904721-A56D-617F-C58C-129A894A320D}"/>
          </ac:spMkLst>
        </pc:spChg>
        <pc:spChg chg="add mod">
          <ac:chgData name="E Novell" userId="502eeebe-4d8b-4946-8813-05779f0fa097" providerId="ADAL" clId="{591B66F7-3241-4BA0-97DD-B75D1E47A4F7}" dt="2023-11-03T09:19:22.397" v="332" actId="1076"/>
          <ac:spMkLst>
            <pc:docMk/>
            <pc:sldMk cId="2718988848" sldId="277"/>
            <ac:spMk id="4" creationId="{5F052687-F3AA-2E8B-4873-BC72C40CD879}"/>
          </ac:spMkLst>
        </pc:spChg>
        <pc:picChg chg="add mod">
          <ac:chgData name="E Novell" userId="502eeebe-4d8b-4946-8813-05779f0fa097" providerId="ADAL" clId="{591B66F7-3241-4BA0-97DD-B75D1E47A4F7}" dt="2023-11-03T09:16:04.708" v="268" actId="1076"/>
          <ac:picMkLst>
            <pc:docMk/>
            <pc:sldMk cId="2718988848" sldId="277"/>
            <ac:picMk id="1026" creationId="{4D4F1AAD-5430-A549-7C5B-FD11B4C1C495}"/>
          </ac:picMkLst>
        </pc:picChg>
        <pc:picChg chg="add mod">
          <ac:chgData name="E Novell" userId="502eeebe-4d8b-4946-8813-05779f0fa097" providerId="ADAL" clId="{591B66F7-3241-4BA0-97DD-B75D1E47A4F7}" dt="2023-11-03T09:16:24.855" v="271" actId="1076"/>
          <ac:picMkLst>
            <pc:docMk/>
            <pc:sldMk cId="2718988848" sldId="277"/>
            <ac:picMk id="1028" creationId="{BEE00A9C-4E54-1799-EBCC-08A8625B01E9}"/>
          </ac:picMkLst>
        </pc:picChg>
        <pc:picChg chg="del">
          <ac:chgData name="E Novell" userId="502eeebe-4d8b-4946-8813-05779f0fa097" providerId="ADAL" clId="{591B66F7-3241-4BA0-97DD-B75D1E47A4F7}" dt="2023-11-03T09:12:15.956" v="226" actId="478"/>
          <ac:picMkLst>
            <pc:docMk/>
            <pc:sldMk cId="2718988848" sldId="277"/>
            <ac:picMk id="3074" creationId="{DA6D7291-E682-25C0-E516-BA7EEE51A385}"/>
          </ac:picMkLst>
        </pc:picChg>
      </pc:sldChg>
      <pc:sldChg chg="addSp delSp modSp add mod delAnim modAnim">
        <pc:chgData name="E Novell" userId="502eeebe-4d8b-4946-8813-05779f0fa097" providerId="ADAL" clId="{591B66F7-3241-4BA0-97DD-B75D1E47A4F7}" dt="2023-11-03T09:33:35.110" v="482"/>
        <pc:sldMkLst>
          <pc:docMk/>
          <pc:sldMk cId="1809087579" sldId="278"/>
        </pc:sldMkLst>
        <pc:spChg chg="add mod">
          <ac:chgData name="E Novell" userId="502eeebe-4d8b-4946-8813-05779f0fa097" providerId="ADAL" clId="{591B66F7-3241-4BA0-97DD-B75D1E47A4F7}" dt="2023-11-03T09:33:35.110" v="482"/>
          <ac:spMkLst>
            <pc:docMk/>
            <pc:sldMk cId="1809087579" sldId="278"/>
            <ac:spMk id="2" creationId="{63DE0079-CB73-B7B6-A774-10363D2DDC35}"/>
          </ac:spMkLst>
        </pc:spChg>
        <pc:spChg chg="del">
          <ac:chgData name="E Novell" userId="502eeebe-4d8b-4946-8813-05779f0fa097" providerId="ADAL" clId="{591B66F7-3241-4BA0-97DD-B75D1E47A4F7}" dt="2023-11-03T09:22:44.137" v="358" actId="478"/>
          <ac:spMkLst>
            <pc:docMk/>
            <pc:sldMk cId="1809087579" sldId="278"/>
            <ac:spMk id="3" creationId="{7AF74743-30D9-BA76-77DC-72DE0B71A72A}"/>
          </ac:spMkLst>
        </pc:spChg>
        <pc:spChg chg="del">
          <ac:chgData name="E Novell" userId="502eeebe-4d8b-4946-8813-05779f0fa097" providerId="ADAL" clId="{591B66F7-3241-4BA0-97DD-B75D1E47A4F7}" dt="2023-11-03T09:22:44.137" v="358" actId="478"/>
          <ac:spMkLst>
            <pc:docMk/>
            <pc:sldMk cId="1809087579" sldId="278"/>
            <ac:spMk id="4" creationId="{B4A1838E-DE5D-2543-B4CA-39F8805B15A0}"/>
          </ac:spMkLst>
        </pc:spChg>
        <pc:spChg chg="del">
          <ac:chgData name="E Novell" userId="502eeebe-4d8b-4946-8813-05779f0fa097" providerId="ADAL" clId="{591B66F7-3241-4BA0-97DD-B75D1E47A4F7}" dt="2023-11-03T09:22:44.137" v="358" actId="478"/>
          <ac:spMkLst>
            <pc:docMk/>
            <pc:sldMk cId="1809087579" sldId="278"/>
            <ac:spMk id="5" creationId="{F7F37B3C-7F78-DE5A-5A49-6D83DBA438E3}"/>
          </ac:spMkLst>
        </pc:spChg>
        <pc:spChg chg="mod">
          <ac:chgData name="E Novell" userId="502eeebe-4d8b-4946-8813-05779f0fa097" providerId="ADAL" clId="{591B66F7-3241-4BA0-97DD-B75D1E47A4F7}" dt="2023-11-03T09:22:39.561" v="357" actId="20577"/>
          <ac:spMkLst>
            <pc:docMk/>
            <pc:sldMk cId="1809087579" sldId="278"/>
            <ac:spMk id="6" creationId="{222A212D-C895-90FC-F1E8-9FA01F7BD772}"/>
          </ac:spMkLst>
        </pc:spChg>
        <pc:spChg chg="del">
          <ac:chgData name="E Novell" userId="502eeebe-4d8b-4946-8813-05779f0fa097" providerId="ADAL" clId="{591B66F7-3241-4BA0-97DD-B75D1E47A4F7}" dt="2023-11-03T09:22:45.115" v="359" actId="478"/>
          <ac:spMkLst>
            <pc:docMk/>
            <pc:sldMk cId="1809087579" sldId="278"/>
            <ac:spMk id="8" creationId="{0D6851C9-8AB7-AE72-F320-11A19B771CE0}"/>
          </ac:spMkLst>
        </pc:spChg>
        <pc:spChg chg="del">
          <ac:chgData name="E Novell" userId="502eeebe-4d8b-4946-8813-05779f0fa097" providerId="ADAL" clId="{591B66F7-3241-4BA0-97DD-B75D1E47A4F7}" dt="2023-11-03T09:22:44.137" v="358" actId="478"/>
          <ac:spMkLst>
            <pc:docMk/>
            <pc:sldMk cId="1809087579" sldId="278"/>
            <ac:spMk id="9" creationId="{6AAD5760-6E10-C7D5-627F-EC439625144F}"/>
          </ac:spMkLst>
        </pc:spChg>
        <pc:spChg chg="del">
          <ac:chgData name="E Novell" userId="502eeebe-4d8b-4946-8813-05779f0fa097" providerId="ADAL" clId="{591B66F7-3241-4BA0-97DD-B75D1E47A4F7}" dt="2023-11-03T09:22:44.137" v="358" actId="478"/>
          <ac:spMkLst>
            <pc:docMk/>
            <pc:sldMk cId="1809087579" sldId="278"/>
            <ac:spMk id="11" creationId="{1421A0A3-7051-93EF-26DC-F191E1BA63CC}"/>
          </ac:spMkLst>
        </pc:spChg>
        <pc:spChg chg="del">
          <ac:chgData name="E Novell" userId="502eeebe-4d8b-4946-8813-05779f0fa097" providerId="ADAL" clId="{591B66F7-3241-4BA0-97DD-B75D1E47A4F7}" dt="2023-11-03T09:22:44.137" v="358" actId="478"/>
          <ac:spMkLst>
            <pc:docMk/>
            <pc:sldMk cId="1809087579" sldId="278"/>
            <ac:spMk id="12" creationId="{7BAC9AF5-B026-AB44-9F57-19549A6ACA38}"/>
          </ac:spMkLst>
        </pc:spChg>
        <pc:spChg chg="del">
          <ac:chgData name="E Novell" userId="502eeebe-4d8b-4946-8813-05779f0fa097" providerId="ADAL" clId="{591B66F7-3241-4BA0-97DD-B75D1E47A4F7}" dt="2023-11-03T09:22:44.137" v="358" actId="478"/>
          <ac:spMkLst>
            <pc:docMk/>
            <pc:sldMk cId="1809087579" sldId="278"/>
            <ac:spMk id="13" creationId="{437AD079-E167-82B6-3715-E7361C216A6E}"/>
          </ac:spMkLst>
        </pc:spChg>
        <pc:spChg chg="del">
          <ac:chgData name="E Novell" userId="502eeebe-4d8b-4946-8813-05779f0fa097" providerId="ADAL" clId="{591B66F7-3241-4BA0-97DD-B75D1E47A4F7}" dt="2023-11-03T09:22:44.137" v="358" actId="478"/>
          <ac:spMkLst>
            <pc:docMk/>
            <pc:sldMk cId="1809087579" sldId="278"/>
            <ac:spMk id="14" creationId="{4D400D0E-CE9C-1908-FB68-FD3C33B39B62}"/>
          </ac:spMkLst>
        </pc:spChg>
        <pc:spChg chg="del">
          <ac:chgData name="E Novell" userId="502eeebe-4d8b-4946-8813-05779f0fa097" providerId="ADAL" clId="{591B66F7-3241-4BA0-97DD-B75D1E47A4F7}" dt="2023-11-03T09:22:44.137" v="358" actId="478"/>
          <ac:spMkLst>
            <pc:docMk/>
            <pc:sldMk cId="1809087579" sldId="278"/>
            <ac:spMk id="15" creationId="{2FF27743-51C5-5448-BC4E-ECB33579C928}"/>
          </ac:spMkLst>
        </pc:spChg>
        <pc:spChg chg="del">
          <ac:chgData name="E Novell" userId="502eeebe-4d8b-4946-8813-05779f0fa097" providerId="ADAL" clId="{591B66F7-3241-4BA0-97DD-B75D1E47A4F7}" dt="2023-11-03T09:22:44.137" v="358" actId="478"/>
          <ac:spMkLst>
            <pc:docMk/>
            <pc:sldMk cId="1809087579" sldId="278"/>
            <ac:spMk id="16" creationId="{C4769D72-E346-C192-2B28-2877DD5422C0}"/>
          </ac:spMkLst>
        </pc:spChg>
        <pc:graphicFrameChg chg="add mod modGraphic">
          <ac:chgData name="E Novell" userId="502eeebe-4d8b-4946-8813-05779f0fa097" providerId="ADAL" clId="{591B66F7-3241-4BA0-97DD-B75D1E47A4F7}" dt="2023-11-03T09:29:50.964" v="407" actId="14100"/>
          <ac:graphicFrameMkLst>
            <pc:docMk/>
            <pc:sldMk cId="1809087579" sldId="278"/>
            <ac:graphicFrameMk id="7" creationId="{850C1B0F-27AE-8B90-9DBC-3A09ADC1CE97}"/>
          </ac:graphicFrameMkLst>
        </pc:graphicFrameChg>
        <pc:picChg chg="add del mod">
          <ac:chgData name="E Novell" userId="502eeebe-4d8b-4946-8813-05779f0fa097" providerId="ADAL" clId="{591B66F7-3241-4BA0-97DD-B75D1E47A4F7}" dt="2023-11-03T09:32:16.215" v="413" actId="478"/>
          <ac:picMkLst>
            <pc:docMk/>
            <pc:sldMk cId="1809087579" sldId="278"/>
            <ac:picMk id="10" creationId="{956B9664-AD6F-2CEF-FC66-4EFECACAB763}"/>
          </ac:picMkLst>
        </pc:picChg>
      </pc:sldChg>
      <pc:sldChg chg="addSp modSp add mod">
        <pc:chgData name="E Novell" userId="502eeebe-4d8b-4946-8813-05779f0fa097" providerId="ADAL" clId="{591B66F7-3241-4BA0-97DD-B75D1E47A4F7}" dt="2023-11-03T09:23:34.271" v="387" actId="1076"/>
        <pc:sldMkLst>
          <pc:docMk/>
          <pc:sldMk cId="3669790871" sldId="279"/>
        </pc:sldMkLst>
        <pc:spChg chg="mod ord">
          <ac:chgData name="E Novell" userId="502eeebe-4d8b-4946-8813-05779f0fa097" providerId="ADAL" clId="{591B66F7-3241-4BA0-97DD-B75D1E47A4F7}" dt="2023-11-03T09:23:28.118" v="384" actId="166"/>
          <ac:spMkLst>
            <pc:docMk/>
            <pc:sldMk cId="3669790871" sldId="279"/>
            <ac:spMk id="6" creationId="{222A212D-C895-90FC-F1E8-9FA01F7BD772}"/>
          </ac:spMkLst>
        </pc:spChg>
        <pc:picChg chg="add mod">
          <ac:chgData name="E Novell" userId="502eeebe-4d8b-4946-8813-05779f0fa097" providerId="ADAL" clId="{591B66F7-3241-4BA0-97DD-B75D1E47A4F7}" dt="2023-11-03T09:23:34.271" v="387" actId="1076"/>
          <ac:picMkLst>
            <pc:docMk/>
            <pc:sldMk cId="3669790871" sldId="279"/>
            <ac:picMk id="2" creationId="{F350C381-7900-43DF-80AC-C575E3AA39B7}"/>
          </ac:picMkLst>
        </pc:picChg>
      </pc:sldChg>
      <pc:sldChg chg="addSp delSp modSp add mod">
        <pc:chgData name="E Novell" userId="502eeebe-4d8b-4946-8813-05779f0fa097" providerId="ADAL" clId="{591B66F7-3241-4BA0-97DD-B75D1E47A4F7}" dt="2023-11-03T11:21:35.092" v="789" actId="20577"/>
        <pc:sldMkLst>
          <pc:docMk/>
          <pc:sldMk cId="2877203108" sldId="280"/>
        </pc:sldMkLst>
        <pc:spChg chg="mod">
          <ac:chgData name="E Novell" userId="502eeebe-4d8b-4946-8813-05779f0fa097" providerId="ADAL" clId="{591B66F7-3241-4BA0-97DD-B75D1E47A4F7}" dt="2023-11-03T11:21:35.092" v="789" actId="20577"/>
          <ac:spMkLst>
            <pc:docMk/>
            <pc:sldMk cId="2877203108" sldId="280"/>
            <ac:spMk id="2" creationId="{63DE0079-CB73-B7B6-A774-10363D2DDC35}"/>
          </ac:spMkLst>
        </pc:spChg>
        <pc:graphicFrameChg chg="add mod modGraphic">
          <ac:chgData name="E Novell" userId="502eeebe-4d8b-4946-8813-05779f0fa097" providerId="ADAL" clId="{591B66F7-3241-4BA0-97DD-B75D1E47A4F7}" dt="2023-11-03T09:32:52.601" v="420" actId="1076"/>
          <ac:graphicFrameMkLst>
            <pc:docMk/>
            <pc:sldMk cId="2877203108" sldId="280"/>
            <ac:graphicFrameMk id="3" creationId="{E294F424-F499-D8E3-B949-0464B8D3682B}"/>
          </ac:graphicFrameMkLst>
        </pc:graphicFrameChg>
        <pc:graphicFrameChg chg="del">
          <ac:chgData name="E Novell" userId="502eeebe-4d8b-4946-8813-05779f0fa097" providerId="ADAL" clId="{591B66F7-3241-4BA0-97DD-B75D1E47A4F7}" dt="2023-11-03T09:32:48.862" v="419" actId="478"/>
          <ac:graphicFrameMkLst>
            <pc:docMk/>
            <pc:sldMk cId="2877203108" sldId="280"/>
            <ac:graphicFrameMk id="7" creationId="{850C1B0F-27AE-8B90-9DBC-3A09ADC1CE9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7" name="Shape 18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8" name="Shape 18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noRot="1" noChangeAspect="1"/>
          </p:cNvSpPr>
          <p:nvPr>
            <p:ph type="sldImg"/>
          </p:nvPr>
        </p:nvSpPr>
        <p:spPr>
          <a:xfrm>
            <a:off x="381000" y="685800"/>
            <a:ext cx="6096000" cy="3429000"/>
          </a:xfrm>
          <a:prstGeom prst="rect">
            <a:avLst/>
          </a:prstGeom>
        </p:spPr>
        <p:txBody>
          <a:bodyPr/>
          <a:lstStyle/>
          <a:p>
            <a:endParaRPr/>
          </a:p>
        </p:txBody>
      </p:sp>
      <p:sp>
        <p:nvSpPr>
          <p:cNvPr id="350" name="Shape 350"/>
          <p:cNvSpPr>
            <a:spLocks noGrp="1"/>
          </p:cNvSpPr>
          <p:nvPr>
            <p:ph type="body" sz="quarter" idx="1"/>
          </p:nvPr>
        </p:nvSpPr>
        <p:spPr>
          <a:prstGeom prst="rect">
            <a:avLst/>
          </a:prstGeom>
        </p:spPr>
        <p:txBody>
          <a:bodyPr/>
          <a:lstStyle>
            <a:lvl1pPr defTabSz="914400">
              <a:lnSpc>
                <a:spcPct val="100000"/>
              </a:lnSpc>
              <a:defRPr sz="1100">
                <a:latin typeface="Arial"/>
                <a:ea typeface="Arial"/>
                <a:cs typeface="Arial"/>
                <a:sym typeface="Arial"/>
              </a:defRPr>
            </a:lvl1pPr>
          </a:lstStyle>
          <a:p>
            <a:r>
              <a:t>Pupils clap, click or stamp in time to the music (try ‘Jonny be Goode’, ‘Hound Dog’ then ‘All Blues’) to highlight the change in chords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Main Title">
    <p:spTree>
      <p:nvGrpSpPr>
        <p:cNvPr id="1" name=""/>
        <p:cNvGrpSpPr/>
        <p:nvPr/>
      </p:nvGrpSpPr>
      <p:grpSpPr>
        <a:xfrm>
          <a:off x="0" y="0"/>
          <a:ext cx="0" cy="0"/>
          <a:chOff x="0" y="0"/>
          <a:chExt cx="0" cy="0"/>
        </a:xfrm>
      </p:grpSpPr>
      <p:pic>
        <p:nvPicPr>
          <p:cNvPr id="12" name="Main Title.png" descr="Main Title.png"/>
          <p:cNvPicPr>
            <a:picLocks noChangeAspect="1"/>
          </p:cNvPicPr>
          <p:nvPr/>
        </p:nvPicPr>
        <p:blipFill>
          <a:blip r:embed="rId2"/>
          <a:stretch>
            <a:fillRect/>
          </a:stretch>
        </p:blipFill>
        <p:spPr>
          <a:xfrm>
            <a:off x="0" y="0"/>
            <a:ext cx="24384001" cy="13716001"/>
          </a:xfrm>
          <a:prstGeom prst="rect">
            <a:avLst/>
          </a:prstGeom>
          <a:ln w="12700">
            <a:miter lim="400000"/>
          </a:ln>
        </p:spPr>
      </p:pic>
      <p:sp>
        <p:nvSpPr>
          <p:cNvPr id="1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wo Column">
    <p:spTree>
      <p:nvGrpSpPr>
        <p:cNvPr id="1" name=""/>
        <p:cNvGrpSpPr/>
        <p:nvPr/>
      </p:nvGrpSpPr>
      <p:grpSpPr>
        <a:xfrm>
          <a:off x="0" y="0"/>
          <a:ext cx="0" cy="0"/>
          <a:chOff x="0" y="0"/>
          <a:chExt cx="0" cy="0"/>
        </a:xfrm>
      </p:grpSpPr>
      <p:pic>
        <p:nvPicPr>
          <p:cNvPr id="112" name="Two Column.png" descr="Two Column.png"/>
          <p:cNvPicPr>
            <a:picLocks noChangeAspect="1"/>
          </p:cNvPicPr>
          <p:nvPr/>
        </p:nvPicPr>
        <p:blipFill>
          <a:blip r:embed="rId2"/>
          <a:stretch>
            <a:fillRect/>
          </a:stretch>
        </p:blipFill>
        <p:spPr>
          <a:xfrm>
            <a:off x="-310225" y="-137546"/>
            <a:ext cx="24873052" cy="13991092"/>
          </a:xfrm>
          <a:prstGeom prst="rect">
            <a:avLst/>
          </a:prstGeom>
          <a:ln w="12700">
            <a:miter lim="400000"/>
          </a:ln>
        </p:spPr>
      </p:pic>
      <p:sp>
        <p:nvSpPr>
          <p:cNvPr id="113" name="Body Level One…"/>
          <p:cNvSpPr txBox="1">
            <a:spLocks noGrp="1"/>
          </p:cNvSpPr>
          <p:nvPr>
            <p:ph type="body" sz="quarter" idx="1" hasCustomPrompt="1"/>
          </p:nvPr>
        </p:nvSpPr>
        <p:spPr>
          <a:xfrm>
            <a:off x="1444129" y="4156926"/>
            <a:ext cx="6131898" cy="3430192"/>
          </a:xfrm>
          <a:prstGeom prst="rect">
            <a:avLst/>
          </a:prstGeom>
        </p:spPr>
        <p:txBody>
          <a:bodyPr anchor="ctr"/>
          <a:lstStyle>
            <a:lvl1pPr defTabSz="2438400">
              <a:lnSpc>
                <a:spcPct val="80000"/>
              </a:lnSpc>
              <a:spcBef>
                <a:spcPts val="0"/>
              </a:spcBef>
              <a:defRPr sz="8400" spc="-168">
                <a:solidFill>
                  <a:srgbClr val="FFFFFF"/>
                </a:solidFill>
                <a:latin typeface="Calibri"/>
                <a:ea typeface="Calibri"/>
                <a:cs typeface="Calibri"/>
                <a:sym typeface="Calibri"/>
              </a:defRPr>
            </a:lvl1pPr>
            <a:lvl2pPr defTabSz="2438400">
              <a:lnSpc>
                <a:spcPct val="80000"/>
              </a:lnSpc>
              <a:spcBef>
                <a:spcPts val="0"/>
              </a:spcBef>
              <a:defRPr sz="8400" spc="-168">
                <a:solidFill>
                  <a:srgbClr val="FFFFFF"/>
                </a:solidFill>
                <a:latin typeface="Calibri"/>
                <a:ea typeface="Calibri"/>
                <a:cs typeface="Calibri"/>
                <a:sym typeface="Calibri"/>
              </a:defRPr>
            </a:lvl2pPr>
            <a:lvl3pPr defTabSz="2438400">
              <a:lnSpc>
                <a:spcPct val="80000"/>
              </a:lnSpc>
              <a:spcBef>
                <a:spcPts val="0"/>
              </a:spcBef>
              <a:defRPr sz="8400" spc="-168">
                <a:solidFill>
                  <a:srgbClr val="FFFFFF"/>
                </a:solidFill>
                <a:latin typeface="Calibri"/>
                <a:ea typeface="Calibri"/>
                <a:cs typeface="Calibri"/>
                <a:sym typeface="Calibri"/>
              </a:defRPr>
            </a:lvl3pPr>
            <a:lvl4pPr defTabSz="2438400">
              <a:lnSpc>
                <a:spcPct val="80000"/>
              </a:lnSpc>
              <a:spcBef>
                <a:spcPts val="0"/>
              </a:spcBef>
              <a:defRPr sz="8400" spc="-168">
                <a:solidFill>
                  <a:srgbClr val="FFFFFF"/>
                </a:solidFill>
                <a:latin typeface="Calibri"/>
                <a:ea typeface="Calibri"/>
                <a:cs typeface="Calibri"/>
                <a:sym typeface="Calibri"/>
              </a:defRPr>
            </a:lvl4pPr>
            <a:lvl5pPr defTabSz="2438400">
              <a:lnSpc>
                <a:spcPct val="80000"/>
              </a:lnSpc>
              <a:spcBef>
                <a:spcPts val="0"/>
              </a:spcBef>
              <a:defRPr sz="8400" spc="-168">
                <a:solidFill>
                  <a:srgbClr val="FFFFFF"/>
                </a:solidFill>
                <a:latin typeface="Calibri"/>
                <a:ea typeface="Calibri"/>
                <a:cs typeface="Calibri"/>
                <a:sym typeface="Calibri"/>
              </a:defRPr>
            </a:lvl5pPr>
          </a:lstStyle>
          <a:p>
            <a:r>
              <a:t>“Notable Quote”</a:t>
            </a:r>
          </a:p>
          <a:p>
            <a:pPr lvl="1"/>
            <a:endParaRPr/>
          </a:p>
          <a:p>
            <a:pPr lvl="2"/>
            <a:endParaRPr/>
          </a:p>
          <a:p>
            <a:pPr lvl="3"/>
            <a:endParaRPr/>
          </a:p>
          <a:p>
            <a:pPr lvl="4"/>
            <a:endParaRPr/>
          </a:p>
        </p:txBody>
      </p:sp>
      <p:sp>
        <p:nvSpPr>
          <p:cNvPr id="114" name="Slide Title"/>
          <p:cNvSpPr txBox="1">
            <a:spLocks noGrp="1"/>
          </p:cNvSpPr>
          <p:nvPr>
            <p:ph type="title" hasCustomPrompt="1"/>
          </p:nvPr>
        </p:nvSpPr>
        <p:spPr>
          <a:xfrm>
            <a:off x="2135693" y="2140078"/>
            <a:ext cx="7781368" cy="1562101"/>
          </a:xfrm>
          <a:prstGeom prst="rect">
            <a:avLst/>
          </a:prstGeom>
        </p:spPr>
        <p:txBody>
          <a:bodyPr/>
          <a:lstStyle>
            <a:lvl1pPr>
              <a:defRPr sz="7500" b="1" spc="-225">
                <a:solidFill>
                  <a:srgbClr val="FFFFFF"/>
                </a:solidFill>
                <a:latin typeface="Calibri"/>
                <a:ea typeface="Calibri"/>
                <a:cs typeface="Calibri"/>
                <a:sym typeface="Calibri"/>
              </a:defRPr>
            </a:lvl1pPr>
          </a:lstStyle>
          <a:p>
            <a:r>
              <a:t>Slide Title</a:t>
            </a:r>
          </a:p>
        </p:txBody>
      </p:sp>
      <p:sp>
        <p:nvSpPr>
          <p:cNvPr id="115" name="Body Level One…"/>
          <p:cNvSpPr txBox="1"/>
          <p:nvPr/>
        </p:nvSpPr>
        <p:spPr>
          <a:xfrm>
            <a:off x="13364945" y="4156926"/>
            <a:ext cx="6131899" cy="34301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defTabSz="1463040">
              <a:lnSpc>
                <a:spcPct val="80000"/>
              </a:lnSpc>
              <a:defRPr sz="5040" spc="-100">
                <a:solidFill>
                  <a:srgbClr val="FFFFFF"/>
                </a:solidFill>
                <a:latin typeface="Calibri"/>
                <a:ea typeface="Calibri"/>
                <a:cs typeface="Calibri"/>
                <a:sym typeface="Calibri"/>
              </a:defRPr>
            </a:lvl1pPr>
            <a:lvl2pPr indent="274320" algn="l" defTabSz="1463040">
              <a:lnSpc>
                <a:spcPct val="80000"/>
              </a:lnSpc>
              <a:defRPr sz="5040" spc="-100">
                <a:solidFill>
                  <a:srgbClr val="FFFFFF"/>
                </a:solidFill>
                <a:latin typeface="Calibri"/>
                <a:ea typeface="Calibri"/>
                <a:cs typeface="Calibri"/>
                <a:sym typeface="Calibri"/>
              </a:defRPr>
            </a:lvl2pPr>
            <a:lvl3pPr indent="548640" algn="l" defTabSz="1463040">
              <a:lnSpc>
                <a:spcPct val="80000"/>
              </a:lnSpc>
              <a:defRPr sz="5040" spc="-100">
                <a:solidFill>
                  <a:srgbClr val="FFFFFF"/>
                </a:solidFill>
                <a:latin typeface="Calibri"/>
                <a:ea typeface="Calibri"/>
                <a:cs typeface="Calibri"/>
                <a:sym typeface="Calibri"/>
              </a:defRPr>
            </a:lvl3pPr>
            <a:lvl4pPr indent="822960" algn="l" defTabSz="1463040">
              <a:lnSpc>
                <a:spcPct val="80000"/>
              </a:lnSpc>
              <a:defRPr sz="5040" spc="-100">
                <a:solidFill>
                  <a:srgbClr val="FFFFFF"/>
                </a:solidFill>
                <a:latin typeface="Calibri"/>
                <a:ea typeface="Calibri"/>
                <a:cs typeface="Calibri"/>
                <a:sym typeface="Calibri"/>
              </a:defRPr>
            </a:lvl4pPr>
            <a:lvl5pPr indent="1097280" algn="l" defTabSz="1463040">
              <a:lnSpc>
                <a:spcPct val="80000"/>
              </a:lnSpc>
              <a:defRPr sz="5040" spc="-100">
                <a:solidFill>
                  <a:srgbClr val="FFFFFF"/>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6" name="Slide Title"/>
          <p:cNvSpPr txBox="1"/>
          <p:nvPr/>
        </p:nvSpPr>
        <p:spPr>
          <a:xfrm>
            <a:off x="14246121" y="2140078"/>
            <a:ext cx="7781368" cy="1562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nSpc>
                <a:spcPct val="80000"/>
              </a:lnSpc>
              <a:defRPr sz="7500" b="1" spc="-225">
                <a:solidFill>
                  <a:srgbClr val="FFFFFF"/>
                </a:solidFill>
                <a:latin typeface="Calibri"/>
                <a:ea typeface="Calibri"/>
                <a:cs typeface="Calibri"/>
                <a:sym typeface="Calibri"/>
              </a:defRPr>
            </a:lvl1pPr>
          </a:lstStyle>
          <a:p>
            <a:r>
              <a:t>Slide Title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pic>
        <p:nvPicPr>
          <p:cNvPr id="132" name="3 Points.png" descr="3 Points.png"/>
          <p:cNvPicPr>
            <a:picLocks noChangeAspect="1"/>
          </p:cNvPicPr>
          <p:nvPr/>
        </p:nvPicPr>
        <p:blipFill>
          <a:blip r:embed="rId2"/>
          <a:stretch>
            <a:fillRect/>
          </a:stretch>
        </p:blipFill>
        <p:spPr>
          <a:xfrm>
            <a:off x="-23702" y="7999"/>
            <a:ext cx="24431404" cy="13742664"/>
          </a:xfrm>
          <a:prstGeom prst="rect">
            <a:avLst/>
          </a:prstGeom>
          <a:ln w="12700">
            <a:miter lim="400000"/>
          </a:ln>
        </p:spPr>
      </p:pic>
      <p:sp>
        <p:nvSpPr>
          <p:cNvPr id="133" name="Slide Title"/>
          <p:cNvSpPr txBox="1">
            <a:spLocks noGrp="1"/>
          </p:cNvSpPr>
          <p:nvPr>
            <p:ph type="title" hasCustomPrompt="1"/>
          </p:nvPr>
        </p:nvSpPr>
        <p:spPr>
          <a:xfrm>
            <a:off x="2614462" y="1229944"/>
            <a:ext cx="13218469" cy="1557438"/>
          </a:xfrm>
          <a:prstGeom prst="rect">
            <a:avLst/>
          </a:prstGeom>
        </p:spPr>
        <p:txBody>
          <a:bodyPr/>
          <a:lstStyle>
            <a:lvl1pPr algn="l">
              <a:defRPr b="1">
                <a:solidFill>
                  <a:srgbClr val="FFFFFF"/>
                </a:solidFill>
                <a:latin typeface="Calibri"/>
                <a:ea typeface="Calibri"/>
                <a:cs typeface="Calibri"/>
                <a:sym typeface="Calibri"/>
              </a:defRPr>
            </a:lvl1pPr>
          </a:lstStyle>
          <a:p>
            <a:r>
              <a:t>Slide Title</a:t>
            </a:r>
          </a:p>
        </p:txBody>
      </p:sp>
      <p:sp>
        <p:nvSpPr>
          <p:cNvPr id="134" name="Body Level One…"/>
          <p:cNvSpPr txBox="1">
            <a:spLocks noGrp="1"/>
          </p:cNvSpPr>
          <p:nvPr>
            <p:ph type="body" sz="quarter" idx="1" hasCustomPrompt="1"/>
          </p:nvPr>
        </p:nvSpPr>
        <p:spPr>
          <a:xfrm>
            <a:off x="1270000" y="6239156"/>
            <a:ext cx="5889255" cy="5261702"/>
          </a:xfrm>
          <a:prstGeom prst="rect">
            <a:avLst/>
          </a:prstGeom>
        </p:spPr>
        <p:txBody>
          <a:bodyPr/>
          <a:lstStyle>
            <a:lvl1pPr defTabSz="2438400">
              <a:defRPr sz="3600" spc="0">
                <a:latin typeface="Calibri"/>
                <a:ea typeface="Calibri"/>
                <a:cs typeface="Calibri"/>
                <a:sym typeface="Calibri"/>
              </a:defRPr>
            </a:lvl1pPr>
            <a:lvl2pPr defTabSz="2438400">
              <a:defRPr sz="3600" spc="0">
                <a:latin typeface="Calibri"/>
                <a:ea typeface="Calibri"/>
                <a:cs typeface="Calibri"/>
                <a:sym typeface="Calibri"/>
              </a:defRPr>
            </a:lvl2pPr>
            <a:lvl3pPr defTabSz="2438400">
              <a:defRPr sz="3600" spc="0">
                <a:latin typeface="Calibri"/>
                <a:ea typeface="Calibri"/>
                <a:cs typeface="Calibri"/>
                <a:sym typeface="Calibri"/>
              </a:defRPr>
            </a:lvl3pPr>
            <a:lvl4pPr defTabSz="2438400">
              <a:defRPr sz="3600" spc="0">
                <a:latin typeface="Calibri"/>
                <a:ea typeface="Calibri"/>
                <a:cs typeface="Calibri"/>
                <a:sym typeface="Calibri"/>
              </a:defRPr>
            </a:lvl4pPr>
            <a:lvl5pPr defTabSz="2438400">
              <a:defRPr sz="3600" spc="0">
                <a:latin typeface="Calibri"/>
                <a:ea typeface="Calibri"/>
                <a:cs typeface="Calibri"/>
                <a:sym typeface="Calibri"/>
              </a:defRPr>
            </a:lvl5pPr>
          </a:lstStyle>
          <a:p>
            <a:r>
              <a:t>Slide bullet text</a:t>
            </a:r>
          </a:p>
          <a:p>
            <a:pPr lvl="1"/>
            <a:endParaRPr/>
          </a:p>
          <a:p>
            <a:pPr lvl="2"/>
            <a:endParaRPr/>
          </a:p>
          <a:p>
            <a:pPr lvl="3"/>
            <a:endParaRPr/>
          </a:p>
          <a:p>
            <a:pPr lvl="4"/>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42" name="Blank.png" descr="Blank.png"/>
          <p:cNvPicPr>
            <a:picLocks noChangeAspect="1"/>
          </p:cNvPicPr>
          <p:nvPr/>
        </p:nvPicPr>
        <p:blipFill>
          <a:blip r:embed="rId2"/>
          <a:stretch>
            <a:fillRect/>
          </a:stretch>
        </p:blipFill>
        <p:spPr>
          <a:xfrm>
            <a:off x="-61624" y="-34664"/>
            <a:ext cx="24507248" cy="13785328"/>
          </a:xfrm>
          <a:prstGeom prst="rect">
            <a:avLst/>
          </a:prstGeom>
          <a:ln w="12700">
            <a:miter lim="400000"/>
          </a:ln>
        </p:spPr>
      </p:pic>
      <p:sp>
        <p:nvSpPr>
          <p:cNvPr id="1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Photo Alt">
    <p:spTree>
      <p:nvGrpSpPr>
        <p:cNvPr id="1" name=""/>
        <p:cNvGrpSpPr/>
        <p:nvPr/>
      </p:nvGrpSpPr>
      <p:grpSpPr>
        <a:xfrm>
          <a:off x="0" y="0"/>
          <a:ext cx="0" cy="0"/>
          <a:chOff x="0" y="0"/>
          <a:chExt cx="0" cy="0"/>
        </a:xfrm>
      </p:grpSpPr>
      <p:sp>
        <p:nvSpPr>
          <p:cNvPr id="150" name="Slide Title"/>
          <p:cNvSpPr txBox="1">
            <a:spLocks noGrp="1"/>
          </p:cNvSpPr>
          <p:nvPr>
            <p:ph type="title" hasCustomPrompt="1"/>
          </p:nvPr>
        </p:nvSpPr>
        <p:spPr>
          <a:xfrm>
            <a:off x="1186573" y="804998"/>
            <a:ext cx="9757338" cy="2540001"/>
          </a:xfrm>
          <a:prstGeom prst="rect">
            <a:avLst/>
          </a:prstGeom>
          <a:solidFill>
            <a:srgbClr val="5A4A93"/>
          </a:solidFill>
          <a:effectLst>
            <a:outerShdw blurRad="63500" dist="25400" dir="5400000" rotWithShape="0">
              <a:srgbClr val="000000">
                <a:alpha val="50000"/>
              </a:srgbClr>
            </a:outerShdw>
          </a:effectLst>
        </p:spPr>
        <p:txBody>
          <a:bodyPr anchor="t"/>
          <a:lstStyle>
            <a:lvl1pPr defTabSz="2438400">
              <a:defRPr sz="12800" b="1" spc="-128">
                <a:solidFill>
                  <a:srgbClr val="FFFFFF"/>
                </a:solidFill>
                <a:latin typeface="Chalkboard"/>
                <a:ea typeface="Chalkboard"/>
                <a:cs typeface="Chalkboard"/>
                <a:sym typeface="Chalkboard"/>
              </a:defRPr>
            </a:lvl1pPr>
          </a:lstStyle>
          <a:p>
            <a:r>
              <a:t>Slide Title</a:t>
            </a:r>
          </a:p>
        </p:txBody>
      </p:sp>
      <p:sp>
        <p:nvSpPr>
          <p:cNvPr id="151" name="Image"/>
          <p:cNvSpPr>
            <a:spLocks noGrp="1"/>
          </p:cNvSpPr>
          <p:nvPr>
            <p:ph type="pic" idx="21"/>
          </p:nvPr>
        </p:nvSpPr>
        <p:spPr>
          <a:xfrm>
            <a:off x="9279686" y="1270000"/>
            <a:ext cx="16751302" cy="11176000"/>
          </a:xfrm>
          <a:prstGeom prst="rect">
            <a:avLst/>
          </a:prstGeom>
        </p:spPr>
        <p:txBody>
          <a:bodyPr lIns="91439" tIns="45719" rIns="91439" bIns="45719">
            <a:noAutofit/>
          </a:bodyPr>
          <a:lstStyle/>
          <a:p>
            <a:endParaRPr/>
          </a:p>
        </p:txBody>
      </p:sp>
      <p:sp>
        <p:nvSpPr>
          <p:cNvPr id="152" name="Body Level One…"/>
          <p:cNvSpPr txBox="1">
            <a:spLocks noGrp="1"/>
          </p:cNvSpPr>
          <p:nvPr>
            <p:ph type="body" sz="half" idx="1" hasCustomPrompt="1"/>
          </p:nvPr>
        </p:nvSpPr>
        <p:spPr>
          <a:xfrm>
            <a:off x="1188441" y="4063543"/>
            <a:ext cx="9753602" cy="8715580"/>
          </a:xfrm>
          <a:prstGeom prst="rect">
            <a:avLst/>
          </a:prstGeom>
          <a:solidFill>
            <a:srgbClr val="836BB7"/>
          </a:solidFill>
          <a:effectLst>
            <a:outerShdw blurRad="63500" dist="25400" dir="5400000" rotWithShape="0">
              <a:srgbClr val="000000">
                <a:alpha val="50000"/>
              </a:srgbClr>
            </a:outerShdw>
          </a:effectLst>
        </p:spPr>
        <p:txBody>
          <a:bodyPr/>
          <a:lstStyle>
            <a:lvl1pPr algn="ctr">
              <a:spcBef>
                <a:spcPts val="0"/>
              </a:spcBef>
              <a:defRPr sz="4400" spc="-44">
                <a:latin typeface="+mn-lt"/>
                <a:ea typeface="+mn-ea"/>
                <a:cs typeface="+mn-cs"/>
                <a:sym typeface="Graphik Semibold"/>
              </a:defRPr>
            </a:lvl1pPr>
            <a:lvl2pPr indent="0" algn="ctr">
              <a:spcBef>
                <a:spcPts val="0"/>
              </a:spcBef>
              <a:defRPr sz="4400" spc="-44">
                <a:latin typeface="+mn-lt"/>
                <a:ea typeface="+mn-ea"/>
                <a:cs typeface="+mn-cs"/>
                <a:sym typeface="Graphik Semibold"/>
              </a:defRPr>
            </a:lvl2pPr>
            <a:lvl3pPr indent="0" algn="ctr">
              <a:spcBef>
                <a:spcPts val="0"/>
              </a:spcBef>
              <a:defRPr sz="4400" spc="-44">
                <a:latin typeface="+mn-lt"/>
                <a:ea typeface="+mn-ea"/>
                <a:cs typeface="+mn-cs"/>
                <a:sym typeface="Graphik Semibold"/>
              </a:defRPr>
            </a:lvl3pPr>
            <a:lvl4pPr indent="0" algn="ctr">
              <a:spcBef>
                <a:spcPts val="0"/>
              </a:spcBef>
              <a:defRPr sz="4400" spc="-44">
                <a:latin typeface="+mn-lt"/>
                <a:ea typeface="+mn-ea"/>
                <a:cs typeface="+mn-cs"/>
                <a:sym typeface="Graphik Semibold"/>
              </a:defRPr>
            </a:lvl4pPr>
            <a:lvl5pPr indent="0" algn="ctr">
              <a:spcBef>
                <a:spcPts val="0"/>
              </a:spcBef>
              <a:defRPr sz="4400" spc="-44">
                <a:latin typeface="+mn-lt"/>
                <a:ea typeface="+mn-ea"/>
                <a:cs typeface="+mn-cs"/>
                <a:sym typeface="Graphik Semibold"/>
              </a:defRPr>
            </a:lvl5pPr>
          </a:lstStyle>
          <a:p>
            <a:r>
              <a:t>Slide Subtitle</a:t>
            </a:r>
          </a:p>
          <a:p>
            <a:pPr lvl="1"/>
            <a:endParaRPr/>
          </a:p>
          <a:p>
            <a:pPr lvl="2"/>
            <a:endParaRPr/>
          </a:p>
          <a:p>
            <a:pPr lvl="3"/>
            <a:endParaRPr/>
          </a:p>
          <a:p>
            <a:pPr lvl="4"/>
            <a:endParaRPr/>
          </a:p>
        </p:txBody>
      </p:sp>
      <p:sp>
        <p:nvSpPr>
          <p:cNvPr id="153" name="Slide Number"/>
          <p:cNvSpPr txBox="1">
            <a:spLocks noGrp="1"/>
          </p:cNvSpPr>
          <p:nvPr>
            <p:ph type="sldNum" sz="quarter" idx="2"/>
          </p:nvPr>
        </p:nvSpPr>
        <p:spPr>
          <a:xfrm>
            <a:off x="11997690" y="12700000"/>
            <a:ext cx="388621" cy="429261"/>
          </a:xfrm>
          <a:prstGeom prst="rect">
            <a:avLst/>
          </a:prstGeom>
        </p:spPr>
        <p:txBody>
          <a:bodyPr/>
          <a:lstStyle>
            <a:lvl1pPr defTabSz="584200">
              <a:defRPr sz="2000">
                <a:solidFill>
                  <a:srgbClr val="5E5E5E"/>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tatement">
    <p:spTree>
      <p:nvGrpSpPr>
        <p:cNvPr id="1" name=""/>
        <p:cNvGrpSpPr/>
        <p:nvPr/>
      </p:nvGrpSpPr>
      <p:grpSpPr>
        <a:xfrm>
          <a:off x="0" y="0"/>
          <a:ext cx="0" cy="0"/>
          <a:chOff x="0" y="0"/>
          <a:chExt cx="0" cy="0"/>
        </a:xfrm>
      </p:grpSpPr>
      <p:sp>
        <p:nvSpPr>
          <p:cNvPr id="160" name="Body Level One…"/>
          <p:cNvSpPr txBox="1">
            <a:spLocks noGrp="1"/>
          </p:cNvSpPr>
          <p:nvPr>
            <p:ph type="body" idx="1" hasCustomPrompt="1"/>
          </p:nvPr>
        </p:nvSpPr>
        <p:spPr>
          <a:xfrm>
            <a:off x="1219200" y="3251200"/>
            <a:ext cx="21945600" cy="6604000"/>
          </a:xfrm>
          <a:prstGeom prst="rect">
            <a:avLst/>
          </a:prstGeom>
          <a:solidFill>
            <a:srgbClr val="5A4A93"/>
          </a:solidFill>
        </p:spPr>
        <p:txBody>
          <a:bodyPr anchor="ctr"/>
          <a:lstStyle>
            <a:lvl1pPr algn="ctr" defTabSz="2438400">
              <a:lnSpc>
                <a:spcPct val="80000"/>
              </a:lnSpc>
              <a:spcBef>
                <a:spcPts val="0"/>
              </a:spcBef>
              <a:defRPr sz="12800" b="1" spc="-128">
                <a:solidFill>
                  <a:srgbClr val="FFFFFF"/>
                </a:solidFill>
                <a:latin typeface="Chalkboard"/>
                <a:ea typeface="Chalkboard"/>
                <a:cs typeface="Chalkboard"/>
                <a:sym typeface="Chalkboard"/>
              </a:defRPr>
            </a:lvl1pPr>
            <a:lvl2pPr indent="0" algn="ctr" defTabSz="2438400">
              <a:lnSpc>
                <a:spcPct val="80000"/>
              </a:lnSpc>
              <a:spcBef>
                <a:spcPts val="0"/>
              </a:spcBef>
              <a:defRPr sz="12800" b="1" spc="-128">
                <a:solidFill>
                  <a:srgbClr val="FFFFFF"/>
                </a:solidFill>
                <a:latin typeface="Chalkboard"/>
                <a:ea typeface="Chalkboard"/>
                <a:cs typeface="Chalkboard"/>
                <a:sym typeface="Chalkboard"/>
              </a:defRPr>
            </a:lvl2pPr>
            <a:lvl3pPr indent="0" algn="ctr" defTabSz="2438400">
              <a:lnSpc>
                <a:spcPct val="80000"/>
              </a:lnSpc>
              <a:spcBef>
                <a:spcPts val="0"/>
              </a:spcBef>
              <a:defRPr sz="12800" b="1" spc="-128">
                <a:solidFill>
                  <a:srgbClr val="FFFFFF"/>
                </a:solidFill>
                <a:latin typeface="Chalkboard"/>
                <a:ea typeface="Chalkboard"/>
                <a:cs typeface="Chalkboard"/>
                <a:sym typeface="Chalkboard"/>
              </a:defRPr>
            </a:lvl3pPr>
            <a:lvl4pPr indent="0" algn="ctr" defTabSz="2438400">
              <a:lnSpc>
                <a:spcPct val="80000"/>
              </a:lnSpc>
              <a:spcBef>
                <a:spcPts val="0"/>
              </a:spcBef>
              <a:defRPr sz="12800" b="1" spc="-128">
                <a:solidFill>
                  <a:srgbClr val="FFFFFF"/>
                </a:solidFill>
                <a:latin typeface="Chalkboard"/>
                <a:ea typeface="Chalkboard"/>
                <a:cs typeface="Chalkboard"/>
                <a:sym typeface="Chalkboard"/>
              </a:defRPr>
            </a:lvl4pPr>
            <a:lvl5pPr indent="0" algn="ctr" defTabSz="2438400">
              <a:lnSpc>
                <a:spcPct val="80000"/>
              </a:lnSpc>
              <a:spcBef>
                <a:spcPts val="0"/>
              </a:spcBef>
              <a:defRPr sz="12800" b="1" spc="-128">
                <a:solidFill>
                  <a:srgbClr val="FFFFFF"/>
                </a:solidFill>
                <a:latin typeface="Chalkboard"/>
                <a:ea typeface="Chalkboard"/>
                <a:cs typeface="Chalkboard"/>
                <a:sym typeface="Chalkboard"/>
              </a:defRPr>
            </a:lvl5pPr>
          </a:lstStyle>
          <a:p>
            <a:r>
              <a:t>Statement</a:t>
            </a:r>
          </a:p>
          <a:p>
            <a:pPr lvl="1"/>
            <a:endParaRPr/>
          </a:p>
          <a:p>
            <a:pPr lvl="2"/>
            <a:endParaRPr/>
          </a:p>
          <a:p>
            <a:pPr lvl="3"/>
            <a:endParaRPr/>
          </a:p>
          <a:p>
            <a:pPr lvl="4"/>
            <a:endParaRPr/>
          </a:p>
        </p:txBody>
      </p:sp>
      <p:sp>
        <p:nvSpPr>
          <p:cNvPr id="161" name="Slide Number"/>
          <p:cNvSpPr txBox="1">
            <a:spLocks noGrp="1"/>
          </p:cNvSpPr>
          <p:nvPr>
            <p:ph type="sldNum" sz="quarter" idx="2"/>
          </p:nvPr>
        </p:nvSpPr>
        <p:spPr>
          <a:xfrm>
            <a:off x="11997690" y="12700000"/>
            <a:ext cx="388621" cy="429261"/>
          </a:xfrm>
          <a:prstGeom prst="rect">
            <a:avLst/>
          </a:prstGeom>
        </p:spPr>
        <p:txBody>
          <a:bodyPr/>
          <a:lstStyle>
            <a:lvl1pPr defTabSz="584200">
              <a:defRPr sz="2000">
                <a:solidFill>
                  <a:srgbClr val="5E5E5E"/>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grpSp>
        <p:nvGrpSpPr>
          <p:cNvPr id="170" name="Rectangle"/>
          <p:cNvGrpSpPr/>
          <p:nvPr/>
        </p:nvGrpSpPr>
        <p:grpSpPr>
          <a:xfrm>
            <a:off x="1070321" y="885586"/>
            <a:ext cx="22243358" cy="11944829"/>
            <a:chOff x="0" y="0"/>
            <a:chExt cx="22243357" cy="11944827"/>
          </a:xfrm>
        </p:grpSpPr>
        <p:sp>
          <p:nvSpPr>
            <p:cNvPr id="168" name="Rectangle"/>
            <p:cNvSpPr/>
            <p:nvPr/>
          </p:nvSpPr>
          <p:spPr>
            <a:xfrm>
              <a:off x="38100" y="38099"/>
              <a:ext cx="22167158" cy="11868628"/>
            </a:xfrm>
            <a:prstGeom prst="rect">
              <a:avLst/>
            </a:prstGeom>
            <a:solidFill>
              <a:srgbClr val="5A4A93">
                <a:alpha val="92532"/>
              </a:srgbClr>
            </a:solidFill>
            <a:ln w="12700" cap="flat">
              <a:noFill/>
              <a:miter lim="400000"/>
            </a:ln>
            <a:effectLst/>
          </p:spPr>
          <p:txBody>
            <a:bodyPr wrap="square" lIns="50800" tIns="50800" rIns="50800" bIns="50800" numCol="1" anchor="ctr">
              <a:noAutofit/>
            </a:bodyPr>
            <a:lstStyle/>
            <a:p>
              <a:pPr defTabSz="2438400">
                <a:lnSpc>
                  <a:spcPct val="80000"/>
                </a:lnSpc>
                <a:defRPr sz="12800" b="1" spc="-128">
                  <a:solidFill>
                    <a:srgbClr val="FFFFFF"/>
                  </a:solidFill>
                  <a:latin typeface="Chalkboard"/>
                  <a:ea typeface="Chalkboard"/>
                  <a:cs typeface="Chalkboard"/>
                  <a:sym typeface="Chalkboard"/>
                </a:defRPr>
              </a:pPr>
              <a:endParaRPr/>
            </a:p>
          </p:txBody>
        </p:sp>
        <p:pic>
          <p:nvPicPr>
            <p:cNvPr id="169" name="Rectangle Rectangle" descr="Rectangle Rectangle"/>
            <p:cNvPicPr>
              <a:picLocks noChangeAspect="1"/>
            </p:cNvPicPr>
            <p:nvPr/>
          </p:nvPicPr>
          <p:blipFill>
            <a:blip r:embed="rId2">
              <a:alphaModFix amt="92532"/>
            </a:blip>
            <a:stretch>
              <a:fillRect/>
            </a:stretch>
          </p:blipFill>
          <p:spPr>
            <a:xfrm>
              <a:off x="-1" y="-1"/>
              <a:ext cx="22243358" cy="11944829"/>
            </a:xfrm>
            <a:prstGeom prst="rect">
              <a:avLst/>
            </a:prstGeom>
            <a:ln w="12700" cap="flat">
              <a:noFill/>
              <a:miter lim="400000"/>
            </a:ln>
            <a:effectLst/>
          </p:spPr>
        </p:pic>
      </p:grpSp>
      <p:sp>
        <p:nvSpPr>
          <p:cNvPr id="171" name="Slide Number"/>
          <p:cNvSpPr txBox="1">
            <a:spLocks noGrp="1"/>
          </p:cNvSpPr>
          <p:nvPr>
            <p:ph type="sldNum" sz="quarter" idx="2"/>
          </p:nvPr>
        </p:nvSpPr>
        <p:spPr>
          <a:xfrm>
            <a:off x="12001499" y="12700000"/>
            <a:ext cx="388621" cy="429261"/>
          </a:xfrm>
          <a:prstGeom prst="rect">
            <a:avLst/>
          </a:prstGeom>
        </p:spPr>
        <p:txBody>
          <a:bodyPr/>
          <a:lstStyle>
            <a:lvl1pPr defTabSz="584200">
              <a:defRPr sz="2000">
                <a:solidFill>
                  <a:srgbClr val="5E5E5E"/>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grpSp>
        <p:nvGrpSpPr>
          <p:cNvPr id="180" name="Rectangle"/>
          <p:cNvGrpSpPr/>
          <p:nvPr/>
        </p:nvGrpSpPr>
        <p:grpSpPr>
          <a:xfrm>
            <a:off x="1070322" y="885587"/>
            <a:ext cx="22243356" cy="11944826"/>
            <a:chOff x="0" y="0"/>
            <a:chExt cx="22243355" cy="11944824"/>
          </a:xfrm>
        </p:grpSpPr>
        <p:sp>
          <p:nvSpPr>
            <p:cNvPr id="179" name="Rectangle"/>
            <p:cNvSpPr/>
            <p:nvPr/>
          </p:nvSpPr>
          <p:spPr>
            <a:xfrm>
              <a:off x="38100" y="38100"/>
              <a:ext cx="22167156" cy="11868625"/>
            </a:xfrm>
            <a:prstGeom prst="rect">
              <a:avLst/>
            </a:prstGeom>
            <a:solidFill>
              <a:srgbClr val="5A4A92">
                <a:alpha val="92532"/>
              </a:srgbClr>
            </a:solidFill>
            <a:ln>
              <a:noFill/>
            </a:ln>
            <a:effectLst/>
          </p:spPr>
          <p:txBody>
            <a:bodyPr wrap="square" lIns="50800" tIns="50800" rIns="50800" bIns="50800" numCol="1" anchor="ctr">
              <a:noAutofit/>
            </a:bodyPr>
            <a:lstStyle/>
            <a:p>
              <a:pPr defTabSz="2438400">
                <a:lnSpc>
                  <a:spcPct val="80000"/>
                </a:lnSpc>
                <a:defRPr sz="12800" b="1" spc="-128">
                  <a:solidFill>
                    <a:srgbClr val="FFFFFF"/>
                  </a:solidFill>
                  <a:latin typeface="Chalkboard"/>
                  <a:ea typeface="Chalkboard"/>
                  <a:cs typeface="Chalkboard"/>
                  <a:sym typeface="Chalkboard"/>
                </a:defRPr>
              </a:pPr>
              <a:endParaRPr/>
            </a:p>
          </p:txBody>
        </p:sp>
        <p:pic>
          <p:nvPicPr>
            <p:cNvPr id="178" name="Rectangle Rectangle" descr="Rectangle Rectangle"/>
            <p:cNvPicPr>
              <a:picLocks/>
            </p:cNvPicPr>
            <p:nvPr/>
          </p:nvPicPr>
          <p:blipFill>
            <a:blip r:embed="rId2">
              <a:alphaModFix amt="92532"/>
            </a:blip>
            <a:stretch>
              <a:fillRect/>
            </a:stretch>
          </p:blipFill>
          <p:spPr>
            <a:xfrm>
              <a:off x="0" y="0"/>
              <a:ext cx="22243356" cy="11944825"/>
            </a:xfrm>
            <a:prstGeom prst="rect">
              <a:avLst/>
            </a:prstGeom>
            <a:effectLst/>
          </p:spPr>
        </p:pic>
      </p:grpSp>
      <p:sp>
        <p:nvSpPr>
          <p:cNvPr id="181" name="Slide Number"/>
          <p:cNvSpPr txBox="1">
            <a:spLocks noGrp="1"/>
          </p:cNvSpPr>
          <p:nvPr>
            <p:ph type="sldNum" sz="quarter" idx="2"/>
          </p:nvPr>
        </p:nvSpPr>
        <p:spPr>
          <a:xfrm>
            <a:off x="12001499" y="12700000"/>
            <a:ext cx="388621" cy="429261"/>
          </a:xfrm>
          <a:prstGeom prst="rect">
            <a:avLst/>
          </a:prstGeom>
        </p:spPr>
        <p:txBody>
          <a:bodyPr/>
          <a:lstStyle>
            <a:lvl1pPr defTabSz="584200">
              <a:defRPr sz="2000">
                <a:solidFill>
                  <a:srgbClr val="5E5E5E"/>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pic>
        <p:nvPicPr>
          <p:cNvPr id="20" name="Title.png" descr="Title.png"/>
          <p:cNvPicPr>
            <a:picLocks noChangeAspect="1"/>
          </p:cNvPicPr>
          <p:nvPr/>
        </p:nvPicPr>
        <p:blipFill>
          <a:blip r:embed="rId2"/>
          <a:stretch>
            <a:fillRect/>
          </a:stretch>
        </p:blipFill>
        <p:spPr>
          <a:xfrm>
            <a:off x="-58491" y="-32902"/>
            <a:ext cx="24500982" cy="13781804"/>
          </a:xfrm>
          <a:prstGeom prst="rect">
            <a:avLst/>
          </a:prstGeom>
          <a:ln w="12700">
            <a:miter lim="400000"/>
          </a:ln>
        </p:spPr>
      </p:pic>
      <p:sp>
        <p:nvSpPr>
          <p:cNvPr id="21" name="Presentation Title"/>
          <p:cNvSpPr txBox="1">
            <a:spLocks noGrp="1"/>
          </p:cNvSpPr>
          <p:nvPr>
            <p:ph type="title" hasCustomPrompt="1"/>
          </p:nvPr>
        </p:nvSpPr>
        <p:spPr>
          <a:xfrm>
            <a:off x="1270000" y="4047744"/>
            <a:ext cx="21844000" cy="3879454"/>
          </a:xfrm>
          <a:prstGeom prst="rect">
            <a:avLst/>
          </a:prstGeom>
        </p:spPr>
        <p:txBody>
          <a:bodyPr/>
          <a:lstStyle>
            <a:lvl1pPr defTabSz="2438338">
              <a:lnSpc>
                <a:spcPct val="90000"/>
              </a:lnSpc>
              <a:defRPr sz="17500" b="1" spc="-525">
                <a:solidFill>
                  <a:srgbClr val="FFFFFF"/>
                </a:solidFill>
                <a:latin typeface="Calibri"/>
                <a:ea typeface="Calibri"/>
                <a:cs typeface="Calibri"/>
                <a:sym typeface="Calibri"/>
              </a:defRPr>
            </a:lvl1pPr>
          </a:lstStyle>
          <a:p>
            <a:r>
              <a:t>Presentation Title</a:t>
            </a:r>
          </a:p>
        </p:txBody>
      </p:sp>
      <p:sp>
        <p:nvSpPr>
          <p:cNvPr id="22" name="Author and Date"/>
          <p:cNvSpPr txBox="1">
            <a:spLocks noGrp="1"/>
          </p:cNvSpPr>
          <p:nvPr>
            <p:ph type="body" sz="quarter" idx="21" hasCustomPrompt="1"/>
          </p:nvPr>
        </p:nvSpPr>
        <p:spPr>
          <a:xfrm>
            <a:off x="1270000" y="8713424"/>
            <a:ext cx="21844000" cy="1504792"/>
          </a:xfrm>
          <a:prstGeom prst="rect">
            <a:avLst/>
          </a:prstGeom>
        </p:spPr>
        <p:txBody>
          <a:bodyPr/>
          <a:lstStyle>
            <a:lvl1pPr algn="ctr">
              <a:spcBef>
                <a:spcPts val="0"/>
              </a:spcBef>
              <a:defRPr sz="6200" spc="0">
                <a:solidFill>
                  <a:srgbClr val="FFFFFF"/>
                </a:solidFill>
                <a:latin typeface="Calibri"/>
                <a:ea typeface="Calibri"/>
                <a:cs typeface="Calibri"/>
                <a:sym typeface="Calibri"/>
              </a:defRPr>
            </a:lvl1pPr>
          </a:lstStyle>
          <a:p>
            <a:r>
              <a:t>Author and Date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Photo Alt">
    <p:spTree>
      <p:nvGrpSpPr>
        <p:cNvPr id="1" name=""/>
        <p:cNvGrpSpPr/>
        <p:nvPr/>
      </p:nvGrpSpPr>
      <p:grpSpPr>
        <a:xfrm>
          <a:off x="0" y="0"/>
          <a:ext cx="0" cy="0"/>
          <a:chOff x="0" y="0"/>
          <a:chExt cx="0" cy="0"/>
        </a:xfrm>
      </p:grpSpPr>
      <p:pic>
        <p:nvPicPr>
          <p:cNvPr id="30" name="Column and Pic.png" descr="Column and Pic.png"/>
          <p:cNvPicPr>
            <a:picLocks noChangeAspect="1"/>
          </p:cNvPicPr>
          <p:nvPr/>
        </p:nvPicPr>
        <p:blipFill>
          <a:blip r:embed="rId2"/>
          <a:stretch>
            <a:fillRect/>
          </a:stretch>
        </p:blipFill>
        <p:spPr>
          <a:xfrm>
            <a:off x="-134108" y="-75436"/>
            <a:ext cx="24652216" cy="13866871"/>
          </a:xfrm>
          <a:prstGeom prst="rect">
            <a:avLst/>
          </a:prstGeom>
          <a:ln w="12700">
            <a:miter lim="400000"/>
          </a:ln>
        </p:spPr>
      </p:pic>
      <p:sp>
        <p:nvSpPr>
          <p:cNvPr id="31" name="Slide Title"/>
          <p:cNvSpPr txBox="1">
            <a:spLocks noGrp="1"/>
          </p:cNvSpPr>
          <p:nvPr>
            <p:ph type="title" hasCustomPrompt="1"/>
          </p:nvPr>
        </p:nvSpPr>
        <p:spPr>
          <a:xfrm>
            <a:off x="13100405" y="2146611"/>
            <a:ext cx="9652001" cy="1715309"/>
          </a:xfrm>
          <a:prstGeom prst="rect">
            <a:avLst/>
          </a:prstGeom>
        </p:spPr>
        <p:txBody>
          <a:bodyPr/>
          <a:lstStyle>
            <a:lvl1pPr>
              <a:defRPr sz="8500" spc="-255">
                <a:solidFill>
                  <a:srgbClr val="FFFFFF"/>
                </a:solidFill>
              </a:defRPr>
            </a:lvl1pPr>
          </a:lstStyle>
          <a:p>
            <a:r>
              <a:t>Slide Title</a:t>
            </a:r>
          </a:p>
        </p:txBody>
      </p:sp>
      <p:sp>
        <p:nvSpPr>
          <p:cNvPr id="32" name="Body Level One…"/>
          <p:cNvSpPr txBox="1">
            <a:spLocks noGrp="1"/>
          </p:cNvSpPr>
          <p:nvPr>
            <p:ph type="body" sz="quarter" idx="1" hasCustomPrompt="1"/>
          </p:nvPr>
        </p:nvSpPr>
        <p:spPr>
          <a:xfrm>
            <a:off x="13100405" y="4494121"/>
            <a:ext cx="9652001" cy="5664201"/>
          </a:xfrm>
          <a:prstGeom prst="rect">
            <a:avLst/>
          </a:prstGeom>
        </p:spPr>
        <p:txBody>
          <a:bodyPr/>
          <a:lstStyle>
            <a:lvl1pPr>
              <a:spcBef>
                <a:spcPts val="0"/>
              </a:spcBef>
              <a:defRPr sz="5400" spc="0">
                <a:solidFill>
                  <a:srgbClr val="FFFFFF"/>
                </a:solidFill>
                <a:latin typeface="Graphik Medium"/>
                <a:ea typeface="Graphik Medium"/>
                <a:cs typeface="Graphik Medium"/>
                <a:sym typeface="Graphik Medium"/>
              </a:defRPr>
            </a:lvl1pPr>
            <a:lvl2pPr>
              <a:spcBef>
                <a:spcPts val="0"/>
              </a:spcBef>
              <a:defRPr sz="5400" spc="0">
                <a:solidFill>
                  <a:srgbClr val="FFFFFF"/>
                </a:solidFill>
                <a:latin typeface="Graphik Medium"/>
                <a:ea typeface="Graphik Medium"/>
                <a:cs typeface="Graphik Medium"/>
                <a:sym typeface="Graphik Medium"/>
              </a:defRPr>
            </a:lvl2pPr>
            <a:lvl3pPr>
              <a:spcBef>
                <a:spcPts val="0"/>
              </a:spcBef>
              <a:defRPr sz="5400" spc="0">
                <a:solidFill>
                  <a:srgbClr val="FFFFFF"/>
                </a:solidFill>
                <a:latin typeface="Graphik Medium"/>
                <a:ea typeface="Graphik Medium"/>
                <a:cs typeface="Graphik Medium"/>
                <a:sym typeface="Graphik Medium"/>
              </a:defRPr>
            </a:lvl3pPr>
            <a:lvl4pPr>
              <a:spcBef>
                <a:spcPts val="0"/>
              </a:spcBef>
              <a:defRPr sz="5400" spc="0">
                <a:solidFill>
                  <a:srgbClr val="FFFFFF"/>
                </a:solidFill>
                <a:latin typeface="Graphik Medium"/>
                <a:ea typeface="Graphik Medium"/>
                <a:cs typeface="Graphik Medium"/>
                <a:sym typeface="Graphik Medium"/>
              </a:defRPr>
            </a:lvl4pPr>
            <a:lvl5pPr>
              <a:spcBef>
                <a:spcPts val="0"/>
              </a:spcBef>
              <a:defRPr sz="5400" spc="0">
                <a:solidFill>
                  <a:srgbClr val="FFFFFF"/>
                </a:solidFill>
                <a:latin typeface="Graphik Medium"/>
                <a:ea typeface="Graphik Medium"/>
                <a:cs typeface="Graphik Medium"/>
                <a:sym typeface="Graphik Medium"/>
              </a:defRPr>
            </a:lvl5pPr>
          </a:lstStyle>
          <a:p>
            <a:r>
              <a:t>Slide Subtitle</a:t>
            </a:r>
          </a:p>
          <a:p>
            <a:pPr lvl="1"/>
            <a:endParaRPr/>
          </a:p>
          <a:p>
            <a:pPr lvl="2"/>
            <a:endParaRPr/>
          </a:p>
          <a:p>
            <a:pPr lvl="3"/>
            <a:endParaRPr/>
          </a:p>
          <a:p>
            <a:pPr lvl="4"/>
            <a:endParaRP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Half and Half">
    <p:spTree>
      <p:nvGrpSpPr>
        <p:cNvPr id="1" name=""/>
        <p:cNvGrpSpPr/>
        <p:nvPr/>
      </p:nvGrpSpPr>
      <p:grpSpPr>
        <a:xfrm>
          <a:off x="0" y="0"/>
          <a:ext cx="0" cy="0"/>
          <a:chOff x="0" y="0"/>
          <a:chExt cx="0" cy="0"/>
        </a:xfrm>
      </p:grpSpPr>
      <p:pic>
        <p:nvPicPr>
          <p:cNvPr id="50" name="Half and Pic.png" descr="Half and Pic.png"/>
          <p:cNvPicPr>
            <a:picLocks noChangeAspect="1"/>
          </p:cNvPicPr>
          <p:nvPr/>
        </p:nvPicPr>
        <p:blipFill>
          <a:blip r:embed="rId2"/>
          <a:stretch>
            <a:fillRect/>
          </a:stretch>
        </p:blipFill>
        <p:spPr>
          <a:xfrm>
            <a:off x="-23702" y="7999"/>
            <a:ext cx="24431404" cy="13742664"/>
          </a:xfrm>
          <a:prstGeom prst="rect">
            <a:avLst/>
          </a:prstGeom>
          <a:ln w="12700">
            <a:miter lim="400000"/>
          </a:ln>
        </p:spPr>
      </p:pic>
      <p:sp>
        <p:nvSpPr>
          <p:cNvPr id="51" name="Body Level One…"/>
          <p:cNvSpPr txBox="1">
            <a:spLocks noGrp="1"/>
          </p:cNvSpPr>
          <p:nvPr>
            <p:ph type="body" sz="half" idx="1" hasCustomPrompt="1"/>
          </p:nvPr>
        </p:nvSpPr>
        <p:spPr>
          <a:xfrm>
            <a:off x="1270000" y="8395337"/>
            <a:ext cx="21844000" cy="4858778"/>
          </a:xfrm>
          <a:prstGeom prst="rect">
            <a:avLst/>
          </a:prstGeom>
        </p:spPr>
        <p:txBody>
          <a:bodyPr numCol="2" spcCol="1092200"/>
          <a:lstStyle>
            <a:lvl1pPr marL="558800" indent="-558800" defTabSz="2438400">
              <a:buClr>
                <a:srgbClr val="000000"/>
              </a:buClr>
              <a:buSzPct val="100000"/>
              <a:buChar char="•"/>
              <a:defRPr sz="4800" spc="0">
                <a:latin typeface="Calibri"/>
                <a:ea typeface="Calibri"/>
                <a:cs typeface="Calibri"/>
                <a:sym typeface="Calibri"/>
              </a:defRPr>
            </a:lvl1pPr>
            <a:lvl2pPr marL="1117600" indent="-558800" defTabSz="2438400">
              <a:buClr>
                <a:srgbClr val="000000"/>
              </a:buClr>
              <a:buSzPct val="100000"/>
              <a:buChar char="•"/>
              <a:defRPr sz="4800" spc="0">
                <a:latin typeface="Calibri"/>
                <a:ea typeface="Calibri"/>
                <a:cs typeface="Calibri"/>
                <a:sym typeface="Calibri"/>
              </a:defRPr>
            </a:lvl2pPr>
            <a:lvl3pPr marL="1676400" indent="-558800" defTabSz="2438400">
              <a:buClr>
                <a:srgbClr val="000000"/>
              </a:buClr>
              <a:buSzPct val="100000"/>
              <a:buChar char="•"/>
              <a:defRPr sz="4800" spc="0">
                <a:latin typeface="Calibri"/>
                <a:ea typeface="Calibri"/>
                <a:cs typeface="Calibri"/>
                <a:sym typeface="Calibri"/>
              </a:defRPr>
            </a:lvl3pPr>
            <a:lvl4pPr marL="2235200" indent="-558800" defTabSz="2438400">
              <a:buClr>
                <a:srgbClr val="000000"/>
              </a:buClr>
              <a:buSzPct val="100000"/>
              <a:buChar char="•"/>
              <a:defRPr sz="4800" spc="0">
                <a:latin typeface="Calibri"/>
                <a:ea typeface="Calibri"/>
                <a:cs typeface="Calibri"/>
                <a:sym typeface="Calibri"/>
              </a:defRPr>
            </a:lvl4pPr>
            <a:lvl5pPr marL="2794000" indent="-558800" defTabSz="2438400">
              <a:buClr>
                <a:srgbClr val="000000"/>
              </a:buClr>
              <a:buSzPct val="100000"/>
              <a:buChar char="•"/>
              <a:defRPr sz="4800" spc="0">
                <a:latin typeface="Calibri"/>
                <a:ea typeface="Calibri"/>
                <a:cs typeface="Calibri"/>
                <a:sym typeface="Calibri"/>
              </a:defRPr>
            </a:lvl5pPr>
          </a:lstStyle>
          <a:p>
            <a:r>
              <a:t>Slide bullet text</a:t>
            </a:r>
          </a:p>
          <a:p>
            <a:pPr lvl="1"/>
            <a:endParaRPr/>
          </a:p>
          <a:p>
            <a:pPr lvl="2"/>
            <a:endParaRPr/>
          </a:p>
          <a:p>
            <a:pPr lvl="3"/>
            <a:endParaRPr/>
          </a:p>
          <a:p>
            <a:pPr lvl="4"/>
            <a:endParaRP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
    <p:spTree>
      <p:nvGrpSpPr>
        <p:cNvPr id="1" name=""/>
        <p:cNvGrpSpPr/>
        <p:nvPr/>
      </p:nvGrpSpPr>
      <p:grpSpPr>
        <a:xfrm>
          <a:off x="0" y="0"/>
          <a:ext cx="0" cy="0"/>
          <a:chOff x="0" y="0"/>
          <a:chExt cx="0" cy="0"/>
        </a:xfrm>
      </p:grpSpPr>
      <p:pic>
        <p:nvPicPr>
          <p:cNvPr id="68" name="Sub Title.png" descr="Sub Title.png"/>
          <p:cNvPicPr>
            <a:picLocks noChangeAspect="1"/>
          </p:cNvPicPr>
          <p:nvPr/>
        </p:nvPicPr>
        <p:blipFill>
          <a:blip r:embed="rId2"/>
          <a:stretch>
            <a:fillRect/>
          </a:stretch>
        </p:blipFill>
        <p:spPr>
          <a:xfrm>
            <a:off x="-137469" y="-77326"/>
            <a:ext cx="24658938" cy="13870652"/>
          </a:xfrm>
          <a:prstGeom prst="rect">
            <a:avLst/>
          </a:prstGeom>
          <a:ln w="12700">
            <a:miter lim="400000"/>
          </a:ln>
        </p:spPr>
      </p:pic>
      <p:sp>
        <p:nvSpPr>
          <p:cNvPr id="69" name="Section Title"/>
          <p:cNvSpPr txBox="1">
            <a:spLocks noGrp="1"/>
          </p:cNvSpPr>
          <p:nvPr>
            <p:ph type="title" hasCustomPrompt="1"/>
          </p:nvPr>
        </p:nvSpPr>
        <p:spPr>
          <a:xfrm>
            <a:off x="1270000" y="3289300"/>
            <a:ext cx="21844000" cy="3873500"/>
          </a:xfrm>
          <a:prstGeom prst="rect">
            <a:avLst/>
          </a:prstGeom>
        </p:spPr>
        <p:txBody>
          <a:bodyPr/>
          <a:lstStyle>
            <a:lvl1pPr>
              <a:lnSpc>
                <a:spcPct val="90000"/>
              </a:lnSpc>
              <a:defRPr sz="11600" b="1" spc="-348">
                <a:solidFill>
                  <a:srgbClr val="FFFFFF"/>
                </a:solidFill>
                <a:latin typeface="Calibri"/>
                <a:ea typeface="Calibri"/>
                <a:cs typeface="Calibri"/>
                <a:sym typeface="Calibri"/>
              </a:defRPr>
            </a:lvl1pPr>
          </a:lstStyle>
          <a:p>
            <a:r>
              <a:t>Section Title</a:t>
            </a:r>
          </a:p>
        </p:txBody>
      </p:sp>
      <p:sp>
        <p:nvSpPr>
          <p:cNvPr id="70" name="Body Level One…"/>
          <p:cNvSpPr txBox="1">
            <a:spLocks noGrp="1"/>
          </p:cNvSpPr>
          <p:nvPr>
            <p:ph type="body" sz="quarter" idx="1" hasCustomPrompt="1"/>
          </p:nvPr>
        </p:nvSpPr>
        <p:spPr>
          <a:xfrm>
            <a:off x="5820668" y="8122666"/>
            <a:ext cx="12323889" cy="4000935"/>
          </a:xfrm>
          <a:prstGeom prst="rect">
            <a:avLst/>
          </a:prstGeom>
        </p:spPr>
        <p:txBody>
          <a:bodyPr/>
          <a:lstStyle>
            <a:lvl1pPr algn="ctr">
              <a:spcBef>
                <a:spcPts val="0"/>
              </a:spcBef>
              <a:defRPr sz="6400" spc="0">
                <a:solidFill>
                  <a:srgbClr val="FFFFFF"/>
                </a:solidFill>
                <a:latin typeface="Calibri"/>
                <a:ea typeface="Calibri"/>
                <a:cs typeface="Calibri"/>
                <a:sym typeface="Calibri"/>
              </a:defRPr>
            </a:lvl1pPr>
            <a:lvl2pPr indent="0" algn="ctr">
              <a:spcBef>
                <a:spcPts val="0"/>
              </a:spcBef>
              <a:defRPr sz="6400" spc="0">
                <a:solidFill>
                  <a:srgbClr val="FFFFFF"/>
                </a:solidFill>
                <a:latin typeface="Calibri"/>
                <a:ea typeface="Calibri"/>
                <a:cs typeface="Calibri"/>
                <a:sym typeface="Calibri"/>
              </a:defRPr>
            </a:lvl2pPr>
            <a:lvl3pPr indent="0" algn="ctr">
              <a:spcBef>
                <a:spcPts val="0"/>
              </a:spcBef>
              <a:defRPr sz="6400" spc="0">
                <a:solidFill>
                  <a:srgbClr val="FFFFFF"/>
                </a:solidFill>
                <a:latin typeface="Calibri"/>
                <a:ea typeface="Calibri"/>
                <a:cs typeface="Calibri"/>
                <a:sym typeface="Calibri"/>
              </a:defRPr>
            </a:lvl3pPr>
            <a:lvl4pPr indent="0" algn="ctr">
              <a:spcBef>
                <a:spcPts val="0"/>
              </a:spcBef>
              <a:defRPr sz="6400" spc="0">
                <a:solidFill>
                  <a:srgbClr val="FFFFFF"/>
                </a:solidFill>
                <a:latin typeface="Calibri"/>
                <a:ea typeface="Calibri"/>
                <a:cs typeface="Calibri"/>
                <a:sym typeface="Calibri"/>
              </a:defRPr>
            </a:lvl4pPr>
            <a:lvl5pPr indent="0" algn="ctr">
              <a:spcBef>
                <a:spcPts val="0"/>
              </a:spcBef>
              <a:defRPr sz="6400" spc="0">
                <a:solidFill>
                  <a:srgbClr val="FFFFFF"/>
                </a:solidFill>
                <a:latin typeface="Calibri"/>
                <a:ea typeface="Calibri"/>
                <a:cs typeface="Calibri"/>
                <a:sym typeface="Calibri"/>
              </a:defRPr>
            </a:lvl5pPr>
          </a:lstStyle>
          <a:p>
            <a:r>
              <a:t>Slide Subtitle</a:t>
            </a:r>
          </a:p>
          <a:p>
            <a:pPr lvl="1"/>
            <a:endParaRPr/>
          </a:p>
          <a:p>
            <a:pPr lvl="2"/>
            <a:endParaRPr/>
          </a:p>
          <a:p>
            <a:pPr lvl="3"/>
            <a:endParaRPr/>
          </a:p>
          <a:p>
            <a:pPr lvl="4"/>
            <a:endParaRPr/>
          </a:p>
        </p:txBody>
      </p:sp>
      <p:sp>
        <p:nvSpPr>
          <p:cNvPr id="71" name="Slide Number"/>
          <p:cNvSpPr txBox="1">
            <a:spLocks noGrp="1"/>
          </p:cNvSpPr>
          <p:nvPr>
            <p:ph type="sldNum" sz="quarter" idx="2"/>
          </p:nvPr>
        </p:nvSpPr>
        <p:spPr>
          <a:xfrm>
            <a:off x="11031787" y="1504457"/>
            <a:ext cx="1749252" cy="2070101"/>
          </a:xfrm>
          <a:prstGeom prst="rect">
            <a:avLst/>
          </a:prstGeom>
        </p:spPr>
        <p:txBody>
          <a:bodyPr/>
          <a:lstStyle>
            <a:lvl1pPr>
              <a:defRPr sz="12700" b="1">
                <a:solidFill>
                  <a:schemeClr val="accent1">
                    <a:hueOff val="381599"/>
                    <a:lumOff val="-17182"/>
                  </a:schemeClr>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dying Up">
    <p:spTree>
      <p:nvGrpSpPr>
        <p:cNvPr id="1" name=""/>
        <p:cNvGrpSpPr/>
        <p:nvPr/>
      </p:nvGrpSpPr>
      <p:grpSpPr>
        <a:xfrm>
          <a:off x="0" y="0"/>
          <a:ext cx="0" cy="0"/>
          <a:chOff x="0" y="0"/>
          <a:chExt cx="0" cy="0"/>
        </a:xfrm>
      </p:grpSpPr>
      <p:pic>
        <p:nvPicPr>
          <p:cNvPr id="78" name="Tidying Up.png" descr="Tidying Up.png"/>
          <p:cNvPicPr>
            <a:picLocks noChangeAspect="1"/>
          </p:cNvPicPr>
          <p:nvPr/>
        </p:nvPicPr>
        <p:blipFill>
          <a:blip r:embed="rId2"/>
          <a:stretch>
            <a:fillRect/>
          </a:stretch>
        </p:blipFill>
        <p:spPr>
          <a:xfrm>
            <a:off x="-61624" y="-34664"/>
            <a:ext cx="24507248" cy="13785328"/>
          </a:xfrm>
          <a:prstGeom prst="rect">
            <a:avLst/>
          </a:prstGeom>
          <a:ln w="12700">
            <a:miter lim="400000"/>
          </a:ln>
        </p:spPr>
      </p:pic>
      <p:sp>
        <p:nvSpPr>
          <p:cNvPr id="79" name="Body Level One…"/>
          <p:cNvSpPr txBox="1">
            <a:spLocks noGrp="1"/>
          </p:cNvSpPr>
          <p:nvPr>
            <p:ph type="body" sz="quarter" idx="1" hasCustomPrompt="1"/>
          </p:nvPr>
        </p:nvSpPr>
        <p:spPr>
          <a:xfrm>
            <a:off x="10978093" y="4039666"/>
            <a:ext cx="7453548" cy="8432801"/>
          </a:xfrm>
          <a:prstGeom prst="rect">
            <a:avLst/>
          </a:prstGeom>
        </p:spPr>
        <p:txBody>
          <a:bodyPr/>
          <a:lstStyle>
            <a:lvl1pPr marL="558800" indent="-558800" defTabSz="2438400">
              <a:buClr>
                <a:srgbClr val="FFFFFF"/>
              </a:buClr>
              <a:buSzPct val="100000"/>
              <a:buChar char="•"/>
              <a:defRPr sz="4800" spc="0">
                <a:solidFill>
                  <a:srgbClr val="FFFFFF"/>
                </a:solidFill>
                <a:latin typeface="Calibri"/>
                <a:ea typeface="Calibri"/>
                <a:cs typeface="Calibri"/>
                <a:sym typeface="Calibri"/>
              </a:defRPr>
            </a:lvl1pPr>
            <a:lvl2pPr marL="1117600" indent="-558800" defTabSz="2438400">
              <a:buClr>
                <a:srgbClr val="FFFFFF"/>
              </a:buClr>
              <a:buSzPct val="100000"/>
              <a:buChar char="•"/>
              <a:defRPr sz="4800" spc="0">
                <a:solidFill>
                  <a:srgbClr val="FFFFFF"/>
                </a:solidFill>
                <a:latin typeface="Calibri"/>
                <a:ea typeface="Calibri"/>
                <a:cs typeface="Calibri"/>
                <a:sym typeface="Calibri"/>
              </a:defRPr>
            </a:lvl2pPr>
            <a:lvl3pPr marL="1676400" indent="-558800" defTabSz="2438400">
              <a:buClr>
                <a:srgbClr val="FFFFFF"/>
              </a:buClr>
              <a:buSzPct val="100000"/>
              <a:buChar char="•"/>
              <a:defRPr sz="4800" spc="0">
                <a:solidFill>
                  <a:srgbClr val="FFFFFF"/>
                </a:solidFill>
                <a:latin typeface="Calibri"/>
                <a:ea typeface="Calibri"/>
                <a:cs typeface="Calibri"/>
                <a:sym typeface="Calibri"/>
              </a:defRPr>
            </a:lvl3pPr>
            <a:lvl4pPr marL="2235200" indent="-558800" defTabSz="2438400">
              <a:buClr>
                <a:srgbClr val="FFFFFF"/>
              </a:buClr>
              <a:buSzPct val="100000"/>
              <a:buChar char="•"/>
              <a:defRPr sz="4800" spc="0">
                <a:solidFill>
                  <a:srgbClr val="FFFFFF"/>
                </a:solidFill>
                <a:latin typeface="Calibri"/>
                <a:ea typeface="Calibri"/>
                <a:cs typeface="Calibri"/>
                <a:sym typeface="Calibri"/>
              </a:defRPr>
            </a:lvl4pPr>
            <a:lvl5pPr marL="2794000" indent="-558800" defTabSz="2438400">
              <a:buClr>
                <a:srgbClr val="FFFFFF"/>
              </a:buClr>
              <a:buSzPct val="100000"/>
              <a:buChar char="•"/>
              <a:defRPr sz="4800" spc="0">
                <a:solidFill>
                  <a:srgbClr val="FFFFFF"/>
                </a:solidFill>
                <a:latin typeface="Calibri"/>
                <a:ea typeface="Calibri"/>
                <a:cs typeface="Calibri"/>
                <a:sym typeface="Calibri"/>
              </a:defRPr>
            </a:lvl5pPr>
          </a:lstStyle>
          <a:p>
            <a:r>
              <a:t>Slide bullet text</a:t>
            </a:r>
          </a:p>
          <a:p>
            <a:pPr lvl="1"/>
            <a:endParaRPr/>
          </a:p>
          <a:p>
            <a:pPr lvl="2"/>
            <a:endParaRPr/>
          </a:p>
          <a:p>
            <a:pPr lvl="3"/>
            <a:endParaRPr/>
          </a:p>
          <a:p>
            <a:pPr lvl="4"/>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tarter Questions">
    <p:spTree>
      <p:nvGrpSpPr>
        <p:cNvPr id="1" name=""/>
        <p:cNvGrpSpPr/>
        <p:nvPr/>
      </p:nvGrpSpPr>
      <p:grpSpPr>
        <a:xfrm>
          <a:off x="0" y="0"/>
          <a:ext cx="0" cy="0"/>
          <a:chOff x="0" y="0"/>
          <a:chExt cx="0" cy="0"/>
        </a:xfrm>
      </p:grpSpPr>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tatement">
    <p:spTree>
      <p:nvGrpSpPr>
        <p:cNvPr id="1" name=""/>
        <p:cNvGrpSpPr/>
        <p:nvPr/>
      </p:nvGrpSpPr>
      <p:grpSpPr>
        <a:xfrm>
          <a:off x="0" y="0"/>
          <a:ext cx="0" cy="0"/>
          <a:chOff x="0" y="0"/>
          <a:chExt cx="0" cy="0"/>
        </a:xfrm>
      </p:grpSpPr>
      <p:pic>
        <p:nvPicPr>
          <p:cNvPr id="94" name="Today's Tasks.png" descr="Today's Tasks.png"/>
          <p:cNvPicPr>
            <a:picLocks noChangeAspect="1"/>
          </p:cNvPicPr>
          <p:nvPr/>
        </p:nvPicPr>
        <p:blipFill>
          <a:blip r:embed="rId2"/>
          <a:stretch>
            <a:fillRect/>
          </a:stretch>
        </p:blipFill>
        <p:spPr>
          <a:xfrm>
            <a:off x="-53197" y="-29924"/>
            <a:ext cx="24490394" cy="13775847"/>
          </a:xfrm>
          <a:prstGeom prst="rect">
            <a:avLst/>
          </a:prstGeom>
          <a:ln w="12700">
            <a:miter lim="400000"/>
          </a:ln>
        </p:spPr>
      </p:pic>
      <p:sp>
        <p:nvSpPr>
          <p:cNvPr id="95" name="Body Level One…"/>
          <p:cNvSpPr txBox="1">
            <a:spLocks noGrp="1"/>
          </p:cNvSpPr>
          <p:nvPr>
            <p:ph type="body" sz="half" idx="1" hasCustomPrompt="1"/>
          </p:nvPr>
        </p:nvSpPr>
        <p:spPr>
          <a:xfrm>
            <a:off x="1762989" y="3941621"/>
            <a:ext cx="18738821" cy="3902870"/>
          </a:xfrm>
          <a:prstGeom prst="rect">
            <a:avLst/>
          </a:prstGeom>
        </p:spPr>
        <p:txBody>
          <a:bodyPr anchor="ctr"/>
          <a:lstStyle>
            <a:lvl1pPr defTabSz="2438400">
              <a:spcBef>
                <a:spcPts val="0"/>
              </a:spcBef>
              <a:defRPr sz="8400" spc="-252">
                <a:solidFill>
                  <a:srgbClr val="FFFFFF"/>
                </a:solidFill>
                <a:latin typeface="Graphik Medium"/>
                <a:ea typeface="Graphik Medium"/>
                <a:cs typeface="Graphik Medium"/>
                <a:sym typeface="Graphik Medium"/>
              </a:defRPr>
            </a:lvl1pPr>
            <a:lvl2pPr defTabSz="2438400">
              <a:spcBef>
                <a:spcPts val="0"/>
              </a:spcBef>
              <a:defRPr sz="8400" spc="-252">
                <a:solidFill>
                  <a:srgbClr val="FFFFFF"/>
                </a:solidFill>
                <a:latin typeface="Graphik Medium"/>
                <a:ea typeface="Graphik Medium"/>
                <a:cs typeface="Graphik Medium"/>
                <a:sym typeface="Graphik Medium"/>
              </a:defRPr>
            </a:lvl2pPr>
            <a:lvl3pPr defTabSz="2438400">
              <a:spcBef>
                <a:spcPts val="0"/>
              </a:spcBef>
              <a:defRPr sz="8400" spc="-252">
                <a:solidFill>
                  <a:srgbClr val="FFFFFF"/>
                </a:solidFill>
                <a:latin typeface="Graphik Medium"/>
                <a:ea typeface="Graphik Medium"/>
                <a:cs typeface="Graphik Medium"/>
                <a:sym typeface="Graphik Medium"/>
              </a:defRPr>
            </a:lvl3pPr>
            <a:lvl4pPr defTabSz="2438400">
              <a:spcBef>
                <a:spcPts val="0"/>
              </a:spcBef>
              <a:defRPr sz="8400" spc="-252">
                <a:solidFill>
                  <a:srgbClr val="FFFFFF"/>
                </a:solidFill>
                <a:latin typeface="Graphik Medium"/>
                <a:ea typeface="Graphik Medium"/>
                <a:cs typeface="Graphik Medium"/>
                <a:sym typeface="Graphik Medium"/>
              </a:defRPr>
            </a:lvl4pPr>
            <a:lvl5pPr defTabSz="2438400">
              <a:spcBef>
                <a:spcPts val="0"/>
              </a:spcBef>
              <a:defRPr sz="8400" spc="-252">
                <a:solidFill>
                  <a:srgbClr val="FFFFFF"/>
                </a:solidFill>
                <a:latin typeface="Graphik Medium"/>
                <a:ea typeface="Graphik Medium"/>
                <a:cs typeface="Graphik Medium"/>
                <a:sym typeface="Graphik Medium"/>
              </a:defRPr>
            </a:lvl5pPr>
          </a:lstStyle>
          <a:p>
            <a:r>
              <a:t>Statement</a:t>
            </a:r>
          </a:p>
          <a:p>
            <a:pPr lvl="1"/>
            <a:endParaRPr/>
          </a:p>
          <a:p>
            <a:pPr lvl="2"/>
            <a:endParaRPr/>
          </a:p>
          <a:p>
            <a:pPr lvl="3"/>
            <a:endParaRPr/>
          </a:p>
          <a:p>
            <a:pPr lvl="4"/>
            <a:endParaRP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Homework">
    <p:spTree>
      <p:nvGrpSpPr>
        <p:cNvPr id="1" name=""/>
        <p:cNvGrpSpPr/>
        <p:nvPr/>
      </p:nvGrpSpPr>
      <p:grpSpPr>
        <a:xfrm>
          <a:off x="0" y="0"/>
          <a:ext cx="0" cy="0"/>
          <a:chOff x="0" y="0"/>
          <a:chExt cx="0" cy="0"/>
        </a:xfrm>
      </p:grpSpPr>
      <p:pic>
        <p:nvPicPr>
          <p:cNvPr id="103" name="Homework.png" descr="Homework.png"/>
          <p:cNvPicPr>
            <a:picLocks noChangeAspect="1"/>
          </p:cNvPicPr>
          <p:nvPr/>
        </p:nvPicPr>
        <p:blipFill>
          <a:blip r:embed="rId2"/>
          <a:stretch>
            <a:fillRect/>
          </a:stretch>
        </p:blipFill>
        <p:spPr>
          <a:xfrm>
            <a:off x="-23702" y="-13332"/>
            <a:ext cx="24431404" cy="13742664"/>
          </a:xfrm>
          <a:prstGeom prst="rect">
            <a:avLst/>
          </a:prstGeom>
          <a:ln w="12700">
            <a:miter lim="400000"/>
          </a:ln>
        </p:spPr>
      </p:pic>
      <p:sp>
        <p:nvSpPr>
          <p:cNvPr id="104" name="Body Level One…"/>
          <p:cNvSpPr txBox="1">
            <a:spLocks noGrp="1"/>
          </p:cNvSpPr>
          <p:nvPr>
            <p:ph type="body" sz="quarter" idx="1" hasCustomPrompt="1"/>
          </p:nvPr>
        </p:nvSpPr>
        <p:spPr>
          <a:xfrm>
            <a:off x="9954193" y="4967919"/>
            <a:ext cx="7835584" cy="4488604"/>
          </a:xfrm>
          <a:prstGeom prst="rect">
            <a:avLst/>
          </a:prstGeom>
        </p:spPr>
        <p:txBody>
          <a:bodyPr anchor="b"/>
          <a:lstStyle>
            <a:lvl1pPr defTabSz="2438338">
              <a:lnSpc>
                <a:spcPct val="80000"/>
              </a:lnSpc>
              <a:spcBef>
                <a:spcPts val="0"/>
              </a:spcBef>
              <a:defRPr sz="15000" spc="-300">
                <a:latin typeface="Calibri"/>
                <a:ea typeface="Calibri"/>
                <a:cs typeface="Calibri"/>
                <a:sym typeface="Calibri"/>
              </a:defRPr>
            </a:lvl1pPr>
            <a:lvl2pPr defTabSz="2438338">
              <a:lnSpc>
                <a:spcPct val="80000"/>
              </a:lnSpc>
              <a:spcBef>
                <a:spcPts val="0"/>
              </a:spcBef>
              <a:defRPr sz="15000" spc="-300">
                <a:latin typeface="Calibri"/>
                <a:ea typeface="Calibri"/>
                <a:cs typeface="Calibri"/>
                <a:sym typeface="Calibri"/>
              </a:defRPr>
            </a:lvl2pPr>
            <a:lvl3pPr defTabSz="2438338">
              <a:lnSpc>
                <a:spcPct val="80000"/>
              </a:lnSpc>
              <a:spcBef>
                <a:spcPts val="0"/>
              </a:spcBef>
              <a:defRPr sz="15000" spc="-300">
                <a:latin typeface="Calibri"/>
                <a:ea typeface="Calibri"/>
                <a:cs typeface="Calibri"/>
                <a:sym typeface="Calibri"/>
              </a:defRPr>
            </a:lvl3pPr>
            <a:lvl4pPr defTabSz="2438338">
              <a:lnSpc>
                <a:spcPct val="80000"/>
              </a:lnSpc>
              <a:spcBef>
                <a:spcPts val="0"/>
              </a:spcBef>
              <a:defRPr sz="15000" spc="-300">
                <a:latin typeface="Calibri"/>
                <a:ea typeface="Calibri"/>
                <a:cs typeface="Calibri"/>
                <a:sym typeface="Calibri"/>
              </a:defRPr>
            </a:lvl4pPr>
            <a:lvl5pPr defTabSz="2438338">
              <a:lnSpc>
                <a:spcPct val="80000"/>
              </a:lnSpc>
              <a:spcBef>
                <a:spcPts val="0"/>
              </a:spcBef>
              <a:defRPr sz="15000" spc="-300">
                <a:latin typeface="Calibri"/>
                <a:ea typeface="Calibri"/>
                <a:cs typeface="Calibri"/>
                <a:sym typeface="Calibri"/>
              </a:defRPr>
            </a:lvl5pPr>
          </a:lstStyle>
          <a:p>
            <a:r>
              <a:t>100%</a:t>
            </a:r>
          </a:p>
          <a:p>
            <a:pPr lvl="1"/>
            <a:endParaRPr/>
          </a:p>
          <a:p>
            <a:pPr lvl="2"/>
            <a:endParaRPr/>
          </a:p>
          <a:p>
            <a:pPr lvl="3"/>
            <a:endParaRPr/>
          </a:p>
          <a:p>
            <a:pPr lvl="4"/>
            <a:endParaRP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46000"/>
            <a:lum/>
          </a:blip>
          <a:srcRect/>
          <a:stretch>
            <a:fillRect t="-3000" b="-3000"/>
          </a:stretch>
        </a:blipFill>
        <a:effectLst/>
      </p:bgPr>
    </p:bg>
    <p:spTree>
      <p:nvGrpSpPr>
        <p:cNvPr id="1" name=""/>
        <p:cNvGrpSpPr/>
        <p:nvPr/>
      </p:nvGrpSpPr>
      <p:grpSpPr>
        <a:xfrm>
          <a:off x="0" y="0"/>
          <a:ext cx="0" cy="0"/>
          <a:chOff x="0" y="0"/>
          <a:chExt cx="0" cy="0"/>
        </a:xfrm>
      </p:grpSpPr>
      <p:pic>
        <p:nvPicPr>
          <p:cNvPr id="2" name="Starter Questions.png" descr="Starter Questions.png"/>
          <p:cNvPicPr>
            <a:picLocks noChangeAspect="1"/>
          </p:cNvPicPr>
          <p:nvPr/>
        </p:nvPicPr>
        <p:blipFill>
          <a:blip r:embed="rId19"/>
          <a:stretch>
            <a:fillRect/>
          </a:stretch>
        </p:blipFill>
        <p:spPr>
          <a:xfrm>
            <a:off x="-61624" y="-34664"/>
            <a:ext cx="24507248" cy="13785328"/>
          </a:xfrm>
          <a:prstGeom prst="rect">
            <a:avLst/>
          </a:prstGeom>
          <a:ln w="12700">
            <a:miter lim="400000"/>
          </a:ln>
        </p:spPr>
      </p:pic>
      <p:sp>
        <p:nvSpPr>
          <p:cNvPr id="3" name="Agenda Title"/>
          <p:cNvSpPr txBox="1">
            <a:spLocks noGrp="1"/>
          </p:cNvSpPr>
          <p:nvPr>
            <p:ph type="title" hasCustomPrompt="1"/>
          </p:nvPr>
        </p:nvSpPr>
        <p:spPr>
          <a:xfrm>
            <a:off x="1270000" y="812800"/>
            <a:ext cx="21844000" cy="1562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Agenda Title</a:t>
            </a:r>
          </a:p>
        </p:txBody>
      </p:sp>
      <p:sp>
        <p:nvSpPr>
          <p:cNvPr id="4" name="Body Level One…"/>
          <p:cNvSpPr txBox="1">
            <a:spLocks noGrp="1"/>
          </p:cNvSpPr>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Agenda Topics</a:t>
            </a:r>
          </a:p>
          <a:p>
            <a:pPr lvl="1"/>
            <a:endParaRPr/>
          </a:p>
          <a:p>
            <a:pPr lvl="2"/>
            <a:endParaRPr/>
          </a:p>
          <a:p>
            <a:pPr lvl="3"/>
            <a:endParaRPr/>
          </a:p>
          <a:p>
            <a:pPr lvl="4"/>
            <a:endParaRPr/>
          </a:p>
        </p:txBody>
      </p:sp>
      <p:sp>
        <p:nvSpPr>
          <p:cNvPr id="5" name="Slide Number"/>
          <p:cNvSpPr txBox="1">
            <a:spLocks noGrp="1"/>
          </p:cNvSpPr>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6" r:id="rId6"/>
    <p:sldLayoutId id="2147483657" r:id="rId7"/>
    <p:sldLayoutId id="2147483658" r:id="rId8"/>
    <p:sldLayoutId id="2147483659" r:id="rId9"/>
    <p:sldLayoutId id="2147483660" r:id="rId10"/>
    <p:sldLayoutId id="2147483662" r:id="rId11"/>
    <p:sldLayoutId id="2147483663" r:id="rId12"/>
    <p:sldLayoutId id="2147483664" r:id="rId13"/>
    <p:sldLayoutId id="2147483665" r:id="rId14"/>
    <p:sldLayoutId id="2147483666" r:id="rId15"/>
    <p:sldLayoutId id="2147483667" r:id="rId16"/>
  </p:sldLayoutIdLst>
  <p:transition spd="med"/>
  <p:txStyles>
    <p:titleStyle>
      <a:lvl1pPr marL="0" marR="0" indent="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9pPr>
    </p:titleStyle>
    <p:bodyStyle>
      <a:lvl1pPr marL="0" marR="0" indent="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1pPr>
      <a:lvl2pPr marL="0" marR="0" indent="4572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2pPr>
      <a:lvl3pPr marL="0" marR="0" indent="9144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3pPr>
      <a:lvl4pPr marL="0" marR="0" indent="13716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4pPr>
      <a:lvl5pPr marL="0" marR="0" indent="18288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5pPr>
      <a:lvl6pPr marL="0" marR="0" indent="22860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6pPr>
      <a:lvl7pPr marL="0" marR="0" indent="27432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7pPr>
      <a:lvl8pPr marL="0" marR="0" indent="32004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8pPr>
      <a:lvl9pPr marL="0" marR="0" indent="36576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2.xml"/><Relationship Id="rId1" Type="http://schemas.openxmlformats.org/officeDocument/2006/relationships/video" Target="https://www.youtube.com/embed/A0yAeCxAfCU?feature=oembed" TargetMode="Externa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2.xml"/><Relationship Id="rId1" Type="http://schemas.openxmlformats.org/officeDocument/2006/relationships/video" Target="https://www.youtube.com/embed/xbYiGR0YAAk?feature=oembed"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2.xml"/><Relationship Id="rId1" Type="http://schemas.openxmlformats.org/officeDocument/2006/relationships/video" Target="https://www.youtube.com/embed/gj0Rz-uP4Mk?feature=oembed"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2.xml"/><Relationship Id="rId1" Type="http://schemas.openxmlformats.org/officeDocument/2006/relationships/video" Target="https://www.youtube.com/embed/6ROwVrF0Ceg?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8" descr="Rock and Roll Art - Etsy UK">
            <a:extLst>
              <a:ext uri="{FF2B5EF4-FFF2-40B4-BE49-F238E27FC236}">
                <a16:creationId xmlns:a16="http://schemas.microsoft.com/office/drawing/2014/main" id="{17DF24F9-A07C-AC1F-CB41-2EC2DF1EFB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55" t="8079" r="24335" b="7157"/>
          <a:stretch/>
        </p:blipFill>
        <p:spPr bwMode="auto">
          <a:xfrm>
            <a:off x="7795397" y="21856"/>
            <a:ext cx="8518675" cy="138039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ock and Roll funky wall art | Rock music wall art for girls – Just Cool  Design">
            <a:extLst>
              <a:ext uri="{FF2B5EF4-FFF2-40B4-BE49-F238E27FC236}">
                <a16:creationId xmlns:a16="http://schemas.microsoft.com/office/drawing/2014/main" id="{AF9B35B4-91C2-91AB-01D9-0B76BC91F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11" y="-108717"/>
            <a:ext cx="7906908" cy="69407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ock'n'Roll | Rock and roll sign, Rock and roll, Drawing rocks">
            <a:extLst>
              <a:ext uri="{FF2B5EF4-FFF2-40B4-BE49-F238E27FC236}">
                <a16:creationId xmlns:a16="http://schemas.microsoft.com/office/drawing/2014/main" id="{2BB82EF0-2058-1C8F-2A8C-267C8ACE16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98" r="11261"/>
          <a:stretch/>
        </p:blipFill>
        <p:spPr bwMode="auto">
          <a:xfrm>
            <a:off x="16314072" y="0"/>
            <a:ext cx="8069928" cy="69444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Elvis Presley – Rock 'n' Roll (Vinyl) - Discogs">
            <a:extLst>
              <a:ext uri="{FF2B5EF4-FFF2-40B4-BE49-F238E27FC236}">
                <a16:creationId xmlns:a16="http://schemas.microsoft.com/office/drawing/2014/main" id="{8A09FD5E-CFC1-80D1-D7F7-8FB1CA30EA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5" y="6831988"/>
            <a:ext cx="7834292" cy="6971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111AA-A5C3-791D-5169-B78E32D37548}"/>
              </a:ext>
            </a:extLst>
          </p:cNvPr>
          <p:cNvSpPr txBox="1"/>
          <p:nvPr/>
        </p:nvSpPr>
        <p:spPr>
          <a:xfrm>
            <a:off x="427537" y="328986"/>
            <a:ext cx="11231063" cy="157992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9600" b="1" i="0" u="none" strike="noStrike" cap="none" spc="0" normalizeH="0" baseline="0" dirty="0">
                <a:ln>
                  <a:noFill/>
                </a:ln>
                <a:solidFill>
                  <a:schemeClr val="bg1">
                    <a:lumMod val="95000"/>
                  </a:schemeClr>
                </a:solidFill>
                <a:effectLst/>
                <a:uFillTx/>
                <a:latin typeface="Graphik"/>
                <a:ea typeface="Graphik"/>
                <a:cs typeface="Graphik"/>
                <a:sym typeface="Graphik"/>
              </a:rPr>
              <a:t>Tonality &amp; Harmony</a:t>
            </a:r>
          </a:p>
        </p:txBody>
      </p:sp>
      <p:sp>
        <p:nvSpPr>
          <p:cNvPr id="3" name="TextBox 2">
            <a:extLst>
              <a:ext uri="{FF2B5EF4-FFF2-40B4-BE49-F238E27FC236}">
                <a16:creationId xmlns:a16="http://schemas.microsoft.com/office/drawing/2014/main" id="{9A904721-A56D-617F-C58C-129A894A320D}"/>
              </a:ext>
            </a:extLst>
          </p:cNvPr>
          <p:cNvSpPr txBox="1"/>
          <p:nvPr/>
        </p:nvSpPr>
        <p:spPr>
          <a:xfrm>
            <a:off x="770754" y="2540358"/>
            <a:ext cx="10544628" cy="5180905"/>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6600" b="1" i="0" u="none" strike="noStrike" cap="none" spc="0" normalizeH="0" baseline="0" dirty="0">
                <a:ln>
                  <a:noFill/>
                </a:ln>
                <a:solidFill>
                  <a:schemeClr val="bg1">
                    <a:lumMod val="95000"/>
                  </a:schemeClr>
                </a:solidFill>
                <a:effectLst/>
                <a:uFillTx/>
                <a:latin typeface="Graphik"/>
                <a:ea typeface="Graphik"/>
                <a:cs typeface="Graphik"/>
                <a:sym typeface="Graphik"/>
              </a:rPr>
              <a:t>Major Keys: </a:t>
            </a:r>
            <a:r>
              <a:rPr kumimoji="0" lang="en-GB" sz="6600" i="0" u="none" strike="noStrike" cap="none" spc="0" normalizeH="0" baseline="0" dirty="0">
                <a:ln>
                  <a:noFill/>
                </a:ln>
                <a:solidFill>
                  <a:schemeClr val="bg1">
                    <a:lumMod val="95000"/>
                  </a:schemeClr>
                </a:solidFill>
                <a:effectLst/>
                <a:uFillTx/>
                <a:latin typeface="Graphik"/>
                <a:ea typeface="Graphik"/>
                <a:cs typeface="Graphik"/>
                <a:sym typeface="Graphik"/>
              </a:rPr>
              <a:t>Most rock n roll songs were in Major keys as they were meant to be upbeat, joyful</a:t>
            </a:r>
            <a:r>
              <a:rPr lang="en-GB" sz="6600" dirty="0">
                <a:solidFill>
                  <a:schemeClr val="bg1">
                    <a:lumMod val="95000"/>
                  </a:schemeClr>
                </a:solidFill>
                <a:latin typeface="Graphik"/>
                <a:ea typeface="Graphik"/>
                <a:cs typeface="Graphik"/>
              </a:rPr>
              <a:t> and for dancing!</a:t>
            </a:r>
          </a:p>
        </p:txBody>
      </p:sp>
      <p:pic>
        <p:nvPicPr>
          <p:cNvPr id="3074" name="Picture 2" descr="List of all Major Scales – Piano Music Theory">
            <a:extLst>
              <a:ext uri="{FF2B5EF4-FFF2-40B4-BE49-F238E27FC236}">
                <a16:creationId xmlns:a16="http://schemas.microsoft.com/office/drawing/2014/main" id="{C76B0F4D-2BD6-09E3-E0EB-01F3ACBC5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8837" y="412083"/>
            <a:ext cx="11687626" cy="12841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5F11CA-9CFC-4E3D-C49C-608A1BA80C0C}"/>
              </a:ext>
            </a:extLst>
          </p:cNvPr>
          <p:cNvSpPr txBox="1"/>
          <p:nvPr/>
        </p:nvSpPr>
        <p:spPr>
          <a:xfrm>
            <a:off x="717822" y="8311087"/>
            <a:ext cx="10544628" cy="4165243"/>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6600" b="1" i="0" u="none" strike="noStrike" cap="none" spc="0" normalizeH="0" baseline="0" dirty="0">
                <a:ln>
                  <a:noFill/>
                </a:ln>
                <a:solidFill>
                  <a:schemeClr val="bg1">
                    <a:lumMod val="95000"/>
                  </a:schemeClr>
                </a:solidFill>
                <a:effectLst/>
                <a:uFillTx/>
                <a:latin typeface="Graphik"/>
                <a:ea typeface="Graphik"/>
                <a:cs typeface="Graphik"/>
                <a:sym typeface="Graphik"/>
              </a:rPr>
              <a:t>Close harmony: </a:t>
            </a:r>
            <a:r>
              <a:rPr kumimoji="0" lang="en-GB" sz="6600" i="0" u="none" strike="noStrike" cap="none" spc="0" normalizeH="0" baseline="0" dirty="0">
                <a:ln>
                  <a:noFill/>
                </a:ln>
                <a:solidFill>
                  <a:schemeClr val="bg1">
                    <a:lumMod val="95000"/>
                  </a:schemeClr>
                </a:solidFill>
                <a:effectLst/>
                <a:uFillTx/>
                <a:latin typeface="Graphik"/>
                <a:ea typeface="Graphik"/>
                <a:cs typeface="Graphik"/>
                <a:sym typeface="Graphik"/>
              </a:rPr>
              <a:t>Vocals use close harmony, where they sing in harmony but the notes are close e.g. in thirds</a:t>
            </a:r>
            <a:r>
              <a:rPr lang="en-GB" sz="6600" dirty="0">
                <a:solidFill>
                  <a:schemeClr val="bg1">
                    <a:lumMod val="95000"/>
                  </a:schemeClr>
                </a:solidFill>
                <a:latin typeface="Graphik"/>
                <a:ea typeface="Graphik"/>
                <a:cs typeface="Graphik"/>
              </a:rPr>
              <a:t>.</a:t>
            </a:r>
          </a:p>
        </p:txBody>
      </p:sp>
    </p:spTree>
    <p:extLst>
      <p:ext uri="{BB962C8B-B14F-4D97-AF65-F5344CB8AC3E}">
        <p14:creationId xmlns:p14="http://schemas.microsoft.com/office/powerpoint/2010/main" val="343176336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2A212D-C895-90FC-F1E8-9FA01F7BD772}"/>
              </a:ext>
            </a:extLst>
          </p:cNvPr>
          <p:cNvSpPr txBox="1"/>
          <p:nvPr/>
        </p:nvSpPr>
        <p:spPr>
          <a:xfrm>
            <a:off x="6240780" y="356097"/>
            <a:ext cx="11083290" cy="222625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13800" b="1" dirty="0">
                <a:solidFill>
                  <a:schemeClr val="bg1">
                    <a:lumMod val="95000"/>
                  </a:schemeClr>
                </a:solidFill>
                <a:latin typeface="Graphik"/>
                <a:ea typeface="Graphik"/>
                <a:cs typeface="Graphik"/>
              </a:rPr>
              <a:t>12 Bar Blues</a:t>
            </a:r>
            <a:endParaRPr kumimoji="0" lang="en-GB" sz="13800" b="1" i="0" u="none" strike="noStrike" cap="none" spc="0" normalizeH="0" baseline="0" dirty="0">
              <a:ln>
                <a:noFill/>
              </a:ln>
              <a:solidFill>
                <a:schemeClr val="bg1">
                  <a:lumMod val="95000"/>
                </a:schemeClr>
              </a:solidFill>
              <a:effectLst/>
              <a:uFillTx/>
              <a:latin typeface="Graphik"/>
              <a:ea typeface="Graphik"/>
              <a:cs typeface="Graphik"/>
              <a:sym typeface="Graphik"/>
            </a:endParaRPr>
          </a:p>
        </p:txBody>
      </p:sp>
      <p:sp>
        <p:nvSpPr>
          <p:cNvPr id="2" name="Google Shape;537;p42">
            <a:extLst>
              <a:ext uri="{FF2B5EF4-FFF2-40B4-BE49-F238E27FC236}">
                <a16:creationId xmlns:a16="http://schemas.microsoft.com/office/drawing/2014/main" id="{63DE0079-CB73-B7B6-A774-10363D2DDC35}"/>
              </a:ext>
            </a:extLst>
          </p:cNvPr>
          <p:cNvSpPr txBox="1">
            <a:spLocks/>
          </p:cNvSpPr>
          <p:nvPr/>
        </p:nvSpPr>
        <p:spPr>
          <a:xfrm>
            <a:off x="415984" y="3282214"/>
            <a:ext cx="8004116" cy="9793705"/>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6">
              <a:shade val="15000"/>
            </a:schemeClr>
          </a:lnRef>
          <a:fillRef idx="1">
            <a:schemeClr val="accent6"/>
          </a:fillRef>
          <a:effectRef idx="0">
            <a:schemeClr val="accent6"/>
          </a:effectRef>
          <a:fontRef idx="minor">
            <a:schemeClr val="lt1"/>
          </a:fontRef>
        </p:style>
        <p:txBody>
          <a:bodyPr lIns="50800" tIns="50800" rIns="50800" bIns="50800" anchor="t">
            <a:noAutofit/>
          </a:bodyPr>
          <a:lstStyle>
            <a:lvl1pPr marL="0" marR="0" indent="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1pPr>
            <a:lvl2pPr marL="0" marR="0" indent="4572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2pPr>
            <a:lvl3pPr marL="0" marR="0" indent="9144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3pPr>
            <a:lvl4pPr marL="0" marR="0" indent="13716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4pPr>
            <a:lvl5pPr marL="0" marR="0" indent="18288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5pPr>
            <a:lvl6pPr marL="0" marR="0" indent="22860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6pPr>
            <a:lvl7pPr marL="0" marR="0" indent="27432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7pPr>
            <a:lvl8pPr marL="0" marR="0" indent="32004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8pPr>
            <a:lvl9pPr marL="0" marR="0" indent="36576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9pPr>
          </a:lstStyle>
          <a:p>
            <a:pPr algn="ctr" hangingPunct="1">
              <a:defRPr sz="5300">
                <a:latin typeface="Comic Sans MS"/>
                <a:ea typeface="Comic Sans MS"/>
                <a:cs typeface="Comic Sans MS"/>
                <a:sym typeface="Comic Sans MS"/>
              </a:defRPr>
            </a:pPr>
            <a:r>
              <a:rPr lang="en-GB" sz="5400" dirty="0">
                <a:solidFill>
                  <a:schemeClr val="bg1"/>
                </a:solidFill>
                <a:latin typeface="+mn-lt"/>
                <a:ea typeface="Comic Sans MS"/>
                <a:cs typeface="Comic Sans MS"/>
                <a:sym typeface="Comic Sans MS"/>
              </a:rPr>
              <a:t>Every Blues song uses the same progression of chords (a specific order in which the chords are played).</a:t>
            </a:r>
          </a:p>
          <a:p>
            <a:pPr algn="ctr" hangingPunct="1">
              <a:defRPr sz="5300">
                <a:latin typeface="Comic Sans MS"/>
                <a:ea typeface="Comic Sans MS"/>
                <a:cs typeface="Comic Sans MS"/>
                <a:sym typeface="Comic Sans MS"/>
              </a:defRPr>
            </a:pPr>
            <a:r>
              <a:rPr lang="en-GB" sz="5400" dirty="0">
                <a:solidFill>
                  <a:schemeClr val="bg1"/>
                </a:solidFill>
                <a:latin typeface="+mn-lt"/>
                <a:ea typeface="Comic Sans MS"/>
                <a:cs typeface="Comic Sans MS"/>
                <a:sym typeface="Comic Sans MS"/>
              </a:rPr>
              <a:t>This progression is called the ’12 bar blues’ and is (you guessed it!) 12 bars long.</a:t>
            </a:r>
          </a:p>
          <a:p>
            <a:pPr algn="ctr" hangingPunct="1">
              <a:defRPr sz="5300">
                <a:latin typeface="Comic Sans MS"/>
                <a:ea typeface="Comic Sans MS"/>
                <a:cs typeface="Comic Sans MS"/>
                <a:sym typeface="Comic Sans MS"/>
              </a:defRPr>
            </a:pPr>
            <a:r>
              <a:rPr lang="en-GB" sz="6000" b="1" dirty="0">
                <a:solidFill>
                  <a:schemeClr val="bg1"/>
                </a:solidFill>
                <a:latin typeface="+mn-lt"/>
                <a:ea typeface="Comic Sans MS"/>
                <a:cs typeface="Comic Sans MS"/>
                <a:sym typeface="Comic Sans MS"/>
              </a:rPr>
              <a:t>12 Bar Blues uses chords I, IV, V.</a:t>
            </a:r>
          </a:p>
          <a:p>
            <a:pPr algn="ctr" hangingPunct="1">
              <a:defRPr sz="5300">
                <a:latin typeface="Comic Sans MS"/>
                <a:ea typeface="Comic Sans MS"/>
                <a:cs typeface="Comic Sans MS"/>
                <a:sym typeface="Comic Sans MS"/>
              </a:defRPr>
            </a:pPr>
            <a:endParaRPr lang="en-GB" sz="4400" b="1" dirty="0">
              <a:solidFill>
                <a:schemeClr val="bg1"/>
              </a:solidFill>
              <a:latin typeface="Comic Sans MS"/>
              <a:ea typeface="Comic Sans MS"/>
              <a:cs typeface="Comic Sans MS"/>
              <a:sym typeface="Comic Sans MS"/>
            </a:endParaRPr>
          </a:p>
          <a:p>
            <a:pPr algn="ctr" hangingPunct="1">
              <a:defRPr sz="5300">
                <a:latin typeface="Comic Sans MS"/>
                <a:ea typeface="Comic Sans MS"/>
                <a:cs typeface="Comic Sans MS"/>
                <a:sym typeface="Comic Sans MS"/>
              </a:defRPr>
            </a:pPr>
            <a:endParaRPr lang="en-GB" sz="4400" dirty="0">
              <a:solidFill>
                <a:schemeClr val="bg1"/>
              </a:solidFill>
              <a:latin typeface="Comic Sans MS"/>
              <a:ea typeface="Comic Sans MS"/>
              <a:cs typeface="Comic Sans MS"/>
              <a:sym typeface="Comic Sans MS"/>
            </a:endParaRPr>
          </a:p>
          <a:p>
            <a:pPr algn="ctr" hangingPunct="1">
              <a:defRPr sz="5300">
                <a:latin typeface="Comic Sans MS"/>
                <a:ea typeface="Comic Sans MS"/>
                <a:cs typeface="Comic Sans MS"/>
                <a:sym typeface="Comic Sans MS"/>
              </a:defRPr>
            </a:pPr>
            <a:endParaRPr lang="en-GB" sz="4400" dirty="0">
              <a:solidFill>
                <a:schemeClr val="bg1"/>
              </a:solidFill>
              <a:latin typeface="Comic Sans MS"/>
              <a:ea typeface="Comic Sans MS"/>
              <a:cs typeface="Comic Sans MS"/>
              <a:sym typeface="Comic Sans MS"/>
            </a:endParaRPr>
          </a:p>
        </p:txBody>
      </p:sp>
      <p:graphicFrame>
        <p:nvGraphicFramePr>
          <p:cNvPr id="7" name="Google Shape;614;p49">
            <a:extLst>
              <a:ext uri="{FF2B5EF4-FFF2-40B4-BE49-F238E27FC236}">
                <a16:creationId xmlns:a16="http://schemas.microsoft.com/office/drawing/2014/main" id="{850C1B0F-27AE-8B90-9DBC-3A09ADC1CE97}"/>
              </a:ext>
            </a:extLst>
          </p:cNvPr>
          <p:cNvGraphicFramePr/>
          <p:nvPr>
            <p:extLst>
              <p:ext uri="{D42A27DB-BD31-4B8C-83A1-F6EECF244321}">
                <p14:modId xmlns:p14="http://schemas.microsoft.com/office/powerpoint/2010/main" val="1366201218"/>
              </p:ext>
            </p:extLst>
          </p:nvPr>
        </p:nvGraphicFramePr>
        <p:xfrm>
          <a:off x="9144000" y="3282215"/>
          <a:ext cx="14429976" cy="9287112"/>
        </p:xfrm>
        <a:graphic>
          <a:graphicData uri="http://schemas.openxmlformats.org/drawingml/2006/table">
            <a:tbl>
              <a:tblPr firstRow="1" bandRow="1">
                <a:tableStyleId>{4C3C2611-4C71-4FC5-86AE-919BDF0F9419}</a:tableStyleId>
              </a:tblPr>
              <a:tblGrid>
                <a:gridCol w="3607494">
                  <a:extLst>
                    <a:ext uri="{9D8B030D-6E8A-4147-A177-3AD203B41FA5}">
                      <a16:colId xmlns:a16="http://schemas.microsoft.com/office/drawing/2014/main" val="20000"/>
                    </a:ext>
                  </a:extLst>
                </a:gridCol>
                <a:gridCol w="3607494">
                  <a:extLst>
                    <a:ext uri="{9D8B030D-6E8A-4147-A177-3AD203B41FA5}">
                      <a16:colId xmlns:a16="http://schemas.microsoft.com/office/drawing/2014/main" val="20001"/>
                    </a:ext>
                  </a:extLst>
                </a:gridCol>
                <a:gridCol w="3607494">
                  <a:extLst>
                    <a:ext uri="{9D8B030D-6E8A-4147-A177-3AD203B41FA5}">
                      <a16:colId xmlns:a16="http://schemas.microsoft.com/office/drawing/2014/main" val="20002"/>
                    </a:ext>
                  </a:extLst>
                </a:gridCol>
                <a:gridCol w="3607494">
                  <a:extLst>
                    <a:ext uri="{9D8B030D-6E8A-4147-A177-3AD203B41FA5}">
                      <a16:colId xmlns:a16="http://schemas.microsoft.com/office/drawing/2014/main" val="20003"/>
                    </a:ext>
                  </a:extLst>
                </a:gridCol>
              </a:tblGrid>
              <a:tr h="3095704">
                <a:tc>
                  <a:txBody>
                    <a:bodyPr/>
                    <a:lstStyle/>
                    <a:p>
                      <a:pPr defTabSz="2438400">
                        <a:defRPr sz="1800" b="0"/>
                      </a:pPr>
                      <a:r>
                        <a:rPr lang="en-GB" sz="7600" b="1" dirty="0">
                          <a:solidFill>
                            <a:srgbClr val="1F1A4A"/>
                          </a:solidFill>
                          <a:latin typeface="Comic Sans MS"/>
                          <a:ea typeface="Comic Sans MS"/>
                          <a:cs typeface="Comic Sans MS"/>
                          <a:sym typeface="Comic Sans MS"/>
                        </a:rPr>
                        <a:t>I</a:t>
                      </a:r>
                      <a:endParaRPr sz="7600" b="1" dirty="0">
                        <a:solidFill>
                          <a:srgbClr val="1F1A4A"/>
                        </a:solidFill>
                        <a:latin typeface="Comic Sans MS"/>
                        <a:ea typeface="Comic Sans MS"/>
                        <a:cs typeface="Comic Sans MS"/>
                        <a:sym typeface="Comic Sans MS"/>
                      </a:endParaRP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D9D2E9"/>
                    </a:solidFill>
                  </a:tcPr>
                </a:tc>
                <a:tc>
                  <a:txBody>
                    <a:bodyPr/>
                    <a:lstStyle/>
                    <a:p>
                      <a:pPr defTabSz="2438400">
                        <a:defRPr sz="1800" b="0"/>
                      </a:pPr>
                      <a:r>
                        <a:rPr lang="en-GB" sz="7600" b="1" dirty="0">
                          <a:solidFill>
                            <a:srgbClr val="1F1A4A"/>
                          </a:solidFill>
                          <a:latin typeface="Comic Sans MS"/>
                          <a:ea typeface="Comic Sans MS"/>
                          <a:cs typeface="Comic Sans MS"/>
                          <a:sym typeface="Comic Sans MS"/>
                        </a:rPr>
                        <a:t>I</a:t>
                      </a:r>
                      <a:endParaRPr sz="7600" b="1" dirty="0">
                        <a:solidFill>
                          <a:srgbClr val="1F1A4A"/>
                        </a:solidFill>
                        <a:latin typeface="Comic Sans MS"/>
                        <a:ea typeface="Comic Sans MS"/>
                        <a:cs typeface="Comic Sans MS"/>
                        <a:sym typeface="Comic Sans MS"/>
                      </a:endParaRP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D9D2E9"/>
                    </a:solidFill>
                  </a:tcPr>
                </a:tc>
                <a:tc>
                  <a:txBody>
                    <a:bodyPr/>
                    <a:lstStyle/>
                    <a:p>
                      <a:pPr defTabSz="2438400">
                        <a:defRPr sz="1800" b="0"/>
                      </a:pPr>
                      <a:r>
                        <a:rPr lang="en-GB" sz="7600" b="1" dirty="0">
                          <a:solidFill>
                            <a:srgbClr val="1F1A4A"/>
                          </a:solidFill>
                          <a:latin typeface="Comic Sans MS"/>
                          <a:ea typeface="Comic Sans MS"/>
                          <a:cs typeface="Comic Sans MS"/>
                          <a:sym typeface="Comic Sans MS"/>
                        </a:rPr>
                        <a:t>I</a:t>
                      </a:r>
                      <a:endParaRPr sz="7600" b="1" dirty="0">
                        <a:solidFill>
                          <a:srgbClr val="1F1A4A"/>
                        </a:solidFill>
                        <a:latin typeface="Comic Sans MS"/>
                        <a:ea typeface="Comic Sans MS"/>
                        <a:cs typeface="Comic Sans MS"/>
                        <a:sym typeface="Comic Sans MS"/>
                      </a:endParaRP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D9D2E9"/>
                    </a:solidFill>
                  </a:tcPr>
                </a:tc>
                <a:tc>
                  <a:txBody>
                    <a:bodyPr/>
                    <a:lstStyle/>
                    <a:p>
                      <a:pPr defTabSz="2438400">
                        <a:defRPr sz="1800" b="0"/>
                      </a:pPr>
                      <a:r>
                        <a:rPr lang="en-GB" sz="7600" b="1" dirty="0">
                          <a:solidFill>
                            <a:srgbClr val="1F1A4A"/>
                          </a:solidFill>
                          <a:latin typeface="Comic Sans MS"/>
                          <a:ea typeface="Comic Sans MS"/>
                          <a:cs typeface="Comic Sans MS"/>
                          <a:sym typeface="Comic Sans MS"/>
                        </a:rPr>
                        <a:t>I</a:t>
                      </a:r>
                      <a:endParaRPr sz="7600" b="1" dirty="0">
                        <a:solidFill>
                          <a:srgbClr val="1F1A4A"/>
                        </a:solidFill>
                        <a:latin typeface="Comic Sans MS"/>
                        <a:ea typeface="Comic Sans MS"/>
                        <a:cs typeface="Comic Sans MS"/>
                        <a:sym typeface="Comic Sans MS"/>
                      </a:endParaRP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D9D2E9"/>
                    </a:solidFill>
                  </a:tcPr>
                </a:tc>
                <a:extLst>
                  <a:ext uri="{0D108BD9-81ED-4DB2-BD59-A6C34878D82A}">
                    <a16:rowId xmlns:a16="http://schemas.microsoft.com/office/drawing/2014/main" val="10000"/>
                  </a:ext>
                </a:extLst>
              </a:tr>
              <a:tr h="3095704">
                <a:tc>
                  <a:txBody>
                    <a:bodyPr/>
                    <a:lstStyle/>
                    <a:p>
                      <a:pPr defTabSz="2438400">
                        <a:defRPr sz="1800"/>
                      </a:pPr>
                      <a:r>
                        <a:rPr lang="en-GB" sz="7600" b="1" dirty="0">
                          <a:solidFill>
                            <a:srgbClr val="1F1A4A"/>
                          </a:solidFill>
                          <a:latin typeface="Comic Sans MS"/>
                          <a:ea typeface="Comic Sans MS"/>
                          <a:cs typeface="Comic Sans MS"/>
                          <a:sym typeface="Comic Sans MS"/>
                        </a:rPr>
                        <a:t>IV</a:t>
                      </a:r>
                      <a:endParaRPr sz="7600" b="1" dirty="0">
                        <a:solidFill>
                          <a:srgbClr val="1F1A4A"/>
                        </a:solidFill>
                        <a:latin typeface="Comic Sans MS"/>
                        <a:ea typeface="Comic Sans MS"/>
                        <a:cs typeface="Comic Sans MS"/>
                        <a:sym typeface="Comic Sans MS"/>
                      </a:endParaRP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D5A6BD"/>
                    </a:solidFill>
                  </a:tcPr>
                </a:tc>
                <a:tc>
                  <a:txBody>
                    <a:bodyPr/>
                    <a:lstStyle/>
                    <a:p>
                      <a:pPr defTabSz="2438400">
                        <a:defRPr sz="1800"/>
                      </a:pPr>
                      <a:r>
                        <a:rPr lang="en-GB" sz="7600" b="1" dirty="0">
                          <a:solidFill>
                            <a:srgbClr val="1F1A4A"/>
                          </a:solidFill>
                          <a:latin typeface="Comic Sans MS"/>
                          <a:ea typeface="Comic Sans MS"/>
                          <a:cs typeface="Comic Sans MS"/>
                          <a:sym typeface="Comic Sans MS"/>
                        </a:rPr>
                        <a:t>IV</a:t>
                      </a:r>
                      <a:endParaRPr sz="7600" b="1" dirty="0">
                        <a:solidFill>
                          <a:srgbClr val="1F1A4A"/>
                        </a:solidFill>
                        <a:latin typeface="Comic Sans MS"/>
                        <a:ea typeface="Comic Sans MS"/>
                        <a:cs typeface="Comic Sans MS"/>
                        <a:sym typeface="Comic Sans MS"/>
                      </a:endParaRP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D5A6BD"/>
                    </a:solidFill>
                  </a:tcPr>
                </a:tc>
                <a:tc>
                  <a:txBody>
                    <a:bodyPr/>
                    <a:lstStyle/>
                    <a:p>
                      <a:pPr defTabSz="2438400">
                        <a:defRPr sz="1800"/>
                      </a:pPr>
                      <a:r>
                        <a:rPr lang="en-GB" sz="7600" b="1" dirty="0">
                          <a:solidFill>
                            <a:srgbClr val="1F1A4A"/>
                          </a:solidFill>
                          <a:latin typeface="Comic Sans MS"/>
                          <a:ea typeface="Comic Sans MS"/>
                          <a:cs typeface="Comic Sans MS"/>
                          <a:sym typeface="Comic Sans MS"/>
                        </a:rPr>
                        <a:t>I</a:t>
                      </a:r>
                      <a:endParaRPr sz="7600" b="1" dirty="0">
                        <a:solidFill>
                          <a:srgbClr val="1F1A4A"/>
                        </a:solidFill>
                        <a:latin typeface="Comic Sans MS"/>
                        <a:ea typeface="Comic Sans MS"/>
                        <a:cs typeface="Comic Sans MS"/>
                        <a:sym typeface="Comic Sans MS"/>
                      </a:endParaRP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D9D2E9"/>
                    </a:solidFill>
                  </a:tcPr>
                </a:tc>
                <a:tc>
                  <a:txBody>
                    <a:bodyPr/>
                    <a:lstStyle/>
                    <a:p>
                      <a:pPr defTabSz="2438400">
                        <a:defRPr sz="1800"/>
                      </a:pPr>
                      <a:r>
                        <a:rPr lang="en-GB" sz="7600" b="1" dirty="0">
                          <a:solidFill>
                            <a:srgbClr val="1F1A4A"/>
                          </a:solidFill>
                          <a:latin typeface="Comic Sans MS"/>
                          <a:ea typeface="Comic Sans MS"/>
                          <a:cs typeface="Comic Sans MS"/>
                          <a:sym typeface="Comic Sans MS"/>
                        </a:rPr>
                        <a:t>I</a:t>
                      </a:r>
                      <a:endParaRPr sz="7600" b="1" dirty="0">
                        <a:solidFill>
                          <a:srgbClr val="1F1A4A"/>
                        </a:solidFill>
                        <a:latin typeface="Comic Sans MS"/>
                        <a:ea typeface="Comic Sans MS"/>
                        <a:cs typeface="Comic Sans MS"/>
                        <a:sym typeface="Comic Sans MS"/>
                      </a:endParaRP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D9D2E9"/>
                    </a:solidFill>
                  </a:tcPr>
                </a:tc>
                <a:extLst>
                  <a:ext uri="{0D108BD9-81ED-4DB2-BD59-A6C34878D82A}">
                    <a16:rowId xmlns:a16="http://schemas.microsoft.com/office/drawing/2014/main" val="10001"/>
                  </a:ext>
                </a:extLst>
              </a:tr>
              <a:tr h="3095704">
                <a:tc>
                  <a:txBody>
                    <a:bodyPr/>
                    <a:lstStyle/>
                    <a:p>
                      <a:pPr defTabSz="2438400">
                        <a:defRPr sz="1800"/>
                      </a:pPr>
                      <a:r>
                        <a:rPr lang="en-GB" sz="7600" b="1" dirty="0">
                          <a:solidFill>
                            <a:srgbClr val="1F1A4A"/>
                          </a:solidFill>
                          <a:latin typeface="Comic Sans MS"/>
                          <a:ea typeface="Comic Sans MS"/>
                          <a:cs typeface="Comic Sans MS"/>
                          <a:sym typeface="Comic Sans MS"/>
                        </a:rPr>
                        <a:t>V</a:t>
                      </a:r>
                      <a:endParaRPr sz="7600" b="1" dirty="0">
                        <a:solidFill>
                          <a:srgbClr val="1F1A4A"/>
                        </a:solidFill>
                        <a:latin typeface="Comic Sans MS"/>
                        <a:ea typeface="Comic Sans MS"/>
                        <a:cs typeface="Comic Sans MS"/>
                        <a:sym typeface="Comic Sans MS"/>
                      </a:endParaRP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E6B8AF"/>
                    </a:solidFill>
                  </a:tcPr>
                </a:tc>
                <a:tc>
                  <a:txBody>
                    <a:bodyPr/>
                    <a:lstStyle/>
                    <a:p>
                      <a:pPr defTabSz="2438400">
                        <a:defRPr sz="1800"/>
                      </a:pPr>
                      <a:r>
                        <a:rPr lang="en-GB" sz="7600" b="1" dirty="0">
                          <a:solidFill>
                            <a:srgbClr val="1F1A4A"/>
                          </a:solidFill>
                          <a:latin typeface="Comic Sans MS"/>
                          <a:ea typeface="Comic Sans MS"/>
                          <a:cs typeface="Comic Sans MS"/>
                          <a:sym typeface="Comic Sans MS"/>
                        </a:rPr>
                        <a:t>IV</a:t>
                      </a:r>
                      <a:endParaRPr sz="7600" b="1" dirty="0">
                        <a:solidFill>
                          <a:srgbClr val="1F1A4A"/>
                        </a:solidFill>
                        <a:latin typeface="Comic Sans MS"/>
                        <a:ea typeface="Comic Sans MS"/>
                        <a:cs typeface="Comic Sans MS"/>
                        <a:sym typeface="Comic Sans MS"/>
                      </a:endParaRP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D5A6BD"/>
                    </a:solidFill>
                  </a:tcPr>
                </a:tc>
                <a:tc>
                  <a:txBody>
                    <a:bodyPr/>
                    <a:lstStyle/>
                    <a:p>
                      <a:pPr defTabSz="2438400">
                        <a:defRPr sz="1800"/>
                      </a:pPr>
                      <a:r>
                        <a:rPr lang="en-GB" sz="7600" b="1" dirty="0">
                          <a:solidFill>
                            <a:srgbClr val="1F1A4A"/>
                          </a:solidFill>
                          <a:latin typeface="Comic Sans MS"/>
                          <a:ea typeface="Comic Sans MS"/>
                          <a:cs typeface="Comic Sans MS"/>
                          <a:sym typeface="Comic Sans MS"/>
                        </a:rPr>
                        <a:t>I</a:t>
                      </a:r>
                      <a:endParaRPr sz="7600" b="1" dirty="0">
                        <a:solidFill>
                          <a:srgbClr val="1F1A4A"/>
                        </a:solidFill>
                        <a:latin typeface="Comic Sans MS"/>
                        <a:ea typeface="Comic Sans MS"/>
                        <a:cs typeface="Comic Sans MS"/>
                        <a:sym typeface="Comic Sans MS"/>
                      </a:endParaRP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D9D2E9"/>
                    </a:solidFill>
                  </a:tcPr>
                </a:tc>
                <a:tc>
                  <a:txBody>
                    <a:bodyPr/>
                    <a:lstStyle/>
                    <a:p>
                      <a:pPr defTabSz="2438400">
                        <a:defRPr sz="1800"/>
                      </a:pPr>
                      <a:r>
                        <a:rPr lang="en-GB" sz="7600" b="1" dirty="0">
                          <a:solidFill>
                            <a:srgbClr val="1F1A4A"/>
                          </a:solidFill>
                          <a:latin typeface="Comic Sans MS"/>
                          <a:ea typeface="Comic Sans MS"/>
                          <a:cs typeface="Comic Sans MS"/>
                          <a:sym typeface="Comic Sans MS"/>
                        </a:rPr>
                        <a:t>I</a:t>
                      </a:r>
                      <a:endParaRPr sz="7600" b="1" dirty="0">
                        <a:solidFill>
                          <a:srgbClr val="1F1A4A"/>
                        </a:solidFill>
                        <a:latin typeface="Comic Sans MS"/>
                        <a:ea typeface="Comic Sans MS"/>
                        <a:cs typeface="Comic Sans MS"/>
                        <a:sym typeface="Comic Sans MS"/>
                      </a:endParaRP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D9D2E9"/>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0908757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2A212D-C895-90FC-F1E8-9FA01F7BD772}"/>
              </a:ext>
            </a:extLst>
          </p:cNvPr>
          <p:cNvSpPr txBox="1"/>
          <p:nvPr/>
        </p:nvSpPr>
        <p:spPr>
          <a:xfrm>
            <a:off x="6240780" y="356097"/>
            <a:ext cx="11083290" cy="222625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13800" b="1" dirty="0">
                <a:solidFill>
                  <a:schemeClr val="bg1">
                    <a:lumMod val="95000"/>
                  </a:schemeClr>
                </a:solidFill>
                <a:latin typeface="Graphik"/>
                <a:ea typeface="Graphik"/>
                <a:cs typeface="Graphik"/>
              </a:rPr>
              <a:t>12 Bar Blues</a:t>
            </a:r>
            <a:endParaRPr kumimoji="0" lang="en-GB" sz="13800" b="1" i="0" u="none" strike="noStrike" cap="none" spc="0" normalizeH="0" baseline="0" dirty="0">
              <a:ln>
                <a:noFill/>
              </a:ln>
              <a:solidFill>
                <a:schemeClr val="bg1">
                  <a:lumMod val="95000"/>
                </a:schemeClr>
              </a:solidFill>
              <a:effectLst/>
              <a:uFillTx/>
              <a:latin typeface="Graphik"/>
              <a:ea typeface="Graphik"/>
              <a:cs typeface="Graphik"/>
              <a:sym typeface="Graphik"/>
            </a:endParaRPr>
          </a:p>
        </p:txBody>
      </p:sp>
      <p:sp>
        <p:nvSpPr>
          <p:cNvPr id="2" name="Google Shape;537;p42">
            <a:extLst>
              <a:ext uri="{FF2B5EF4-FFF2-40B4-BE49-F238E27FC236}">
                <a16:creationId xmlns:a16="http://schemas.microsoft.com/office/drawing/2014/main" id="{63DE0079-CB73-B7B6-A774-10363D2DDC35}"/>
              </a:ext>
            </a:extLst>
          </p:cNvPr>
          <p:cNvSpPr txBox="1">
            <a:spLocks/>
          </p:cNvSpPr>
          <p:nvPr/>
        </p:nvSpPr>
        <p:spPr>
          <a:xfrm>
            <a:off x="415984" y="3282214"/>
            <a:ext cx="8156516" cy="9793705"/>
          </a:xfrm>
          <a:prstGeom prst="rect">
            <a:avLst/>
          </a:prstGeom>
          <a:ln>
            <a:solidFill>
              <a:schemeClr val="accent6">
                <a:lumMod val="75000"/>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3">
            <a:schemeClr val="lt1"/>
          </a:lnRef>
          <a:fillRef idx="1">
            <a:schemeClr val="accent6"/>
          </a:fillRef>
          <a:effectRef idx="1">
            <a:schemeClr val="accent6"/>
          </a:effectRef>
          <a:fontRef idx="minor">
            <a:schemeClr val="lt1"/>
          </a:fontRef>
        </p:style>
        <p:txBody>
          <a:bodyPr lIns="50800" tIns="50800" rIns="50800" bIns="50800" anchor="ctr">
            <a:noAutofit/>
          </a:bodyPr>
          <a:lstStyle>
            <a:lvl1pPr marL="0" marR="0" indent="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1pPr>
            <a:lvl2pPr marL="0" marR="0" indent="4572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2pPr>
            <a:lvl3pPr marL="0" marR="0" indent="9144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3pPr>
            <a:lvl4pPr marL="0" marR="0" indent="13716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4pPr>
            <a:lvl5pPr marL="0" marR="0" indent="18288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5pPr>
            <a:lvl6pPr marL="0" marR="0" indent="22860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6pPr>
            <a:lvl7pPr marL="0" marR="0" indent="27432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7pPr>
            <a:lvl8pPr marL="0" marR="0" indent="32004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8pPr>
            <a:lvl9pPr marL="0" marR="0" indent="36576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9pPr>
          </a:lstStyle>
          <a:p>
            <a:pPr algn="ctr" hangingPunct="1">
              <a:defRPr sz="5300">
                <a:latin typeface="Comic Sans MS"/>
                <a:ea typeface="Comic Sans MS"/>
                <a:cs typeface="Comic Sans MS"/>
                <a:sym typeface="Comic Sans MS"/>
              </a:defRPr>
            </a:pPr>
            <a:endParaRPr lang="en-GB" sz="6000" dirty="0">
              <a:solidFill>
                <a:schemeClr val="bg1"/>
              </a:solidFill>
              <a:latin typeface="+mn-lt"/>
              <a:ea typeface="Comic Sans MS"/>
              <a:cs typeface="Comic Sans MS"/>
              <a:sym typeface="Comic Sans MS"/>
            </a:endParaRPr>
          </a:p>
          <a:p>
            <a:pPr algn="ctr" hangingPunct="1">
              <a:defRPr sz="5300">
                <a:latin typeface="Comic Sans MS"/>
                <a:ea typeface="Comic Sans MS"/>
                <a:cs typeface="Comic Sans MS"/>
                <a:sym typeface="Comic Sans MS"/>
              </a:defRPr>
            </a:pPr>
            <a:endParaRPr lang="en-GB" sz="6000" b="1" dirty="0">
              <a:solidFill>
                <a:schemeClr val="bg1"/>
              </a:solidFill>
              <a:latin typeface="+mn-lt"/>
              <a:ea typeface="Comic Sans MS"/>
              <a:cs typeface="Comic Sans MS"/>
              <a:sym typeface="Comic Sans MS"/>
            </a:endParaRPr>
          </a:p>
          <a:p>
            <a:pPr algn="ctr" hangingPunct="1">
              <a:defRPr sz="5300">
                <a:latin typeface="Comic Sans MS"/>
                <a:ea typeface="Comic Sans MS"/>
                <a:cs typeface="Comic Sans MS"/>
                <a:sym typeface="Comic Sans MS"/>
              </a:defRPr>
            </a:pPr>
            <a:r>
              <a:rPr lang="en-GB" sz="6000" dirty="0">
                <a:solidFill>
                  <a:schemeClr val="bg1"/>
                </a:solidFill>
                <a:latin typeface="+mn-lt"/>
                <a:ea typeface="Comic Sans MS"/>
                <a:cs typeface="Comic Sans MS"/>
                <a:sym typeface="Comic Sans MS"/>
              </a:rPr>
              <a:t>This musical feature is taken from Blues.</a:t>
            </a:r>
          </a:p>
          <a:p>
            <a:pPr algn="ctr" hangingPunct="1">
              <a:defRPr sz="5300">
                <a:latin typeface="Comic Sans MS"/>
                <a:ea typeface="Comic Sans MS"/>
                <a:cs typeface="Comic Sans MS"/>
                <a:sym typeface="Comic Sans MS"/>
              </a:defRPr>
            </a:pPr>
            <a:r>
              <a:rPr lang="en-GB" sz="6000" dirty="0">
                <a:solidFill>
                  <a:schemeClr val="bg1"/>
                </a:solidFill>
                <a:latin typeface="+mn-lt"/>
                <a:ea typeface="Comic Sans MS"/>
                <a:cs typeface="Comic Sans MS"/>
                <a:sym typeface="Comic Sans MS"/>
              </a:rPr>
              <a:t>There are seven chords in every key.</a:t>
            </a:r>
          </a:p>
          <a:p>
            <a:pPr algn="ctr" hangingPunct="1">
              <a:defRPr sz="5300">
                <a:latin typeface="Comic Sans MS"/>
                <a:ea typeface="Comic Sans MS"/>
                <a:cs typeface="Comic Sans MS"/>
                <a:sym typeface="Comic Sans MS"/>
              </a:defRPr>
            </a:pPr>
            <a:r>
              <a:rPr lang="en-GB" sz="6000" dirty="0">
                <a:solidFill>
                  <a:schemeClr val="bg1"/>
                </a:solidFill>
                <a:latin typeface="+mn-lt"/>
                <a:ea typeface="Comic Sans MS"/>
                <a:cs typeface="Comic Sans MS"/>
                <a:sym typeface="Comic Sans MS"/>
              </a:rPr>
              <a:t>Chords are sets of notes played at the same time!</a:t>
            </a:r>
          </a:p>
          <a:p>
            <a:pPr algn="ctr" hangingPunct="1">
              <a:defRPr sz="5300">
                <a:latin typeface="Comic Sans MS"/>
                <a:ea typeface="Comic Sans MS"/>
                <a:cs typeface="Comic Sans MS"/>
                <a:sym typeface="Comic Sans MS"/>
              </a:defRPr>
            </a:pPr>
            <a:r>
              <a:rPr lang="en-GB" sz="6000" dirty="0">
                <a:solidFill>
                  <a:schemeClr val="bg1"/>
                </a:solidFill>
                <a:latin typeface="+mn-lt"/>
                <a:ea typeface="Comic Sans MS"/>
                <a:cs typeface="Comic Sans MS"/>
                <a:sym typeface="Comic Sans MS"/>
              </a:rPr>
              <a:t>This can be in any key but this example is in C Major</a:t>
            </a:r>
          </a:p>
          <a:p>
            <a:pPr algn="ctr" hangingPunct="1">
              <a:defRPr sz="5300">
                <a:latin typeface="Comic Sans MS"/>
                <a:ea typeface="Comic Sans MS"/>
                <a:cs typeface="Comic Sans MS"/>
                <a:sym typeface="Comic Sans MS"/>
              </a:defRPr>
            </a:pPr>
            <a:endParaRPr lang="en-GB" sz="6000" dirty="0">
              <a:solidFill>
                <a:schemeClr val="bg1"/>
              </a:solidFill>
              <a:latin typeface="+mn-lt"/>
              <a:ea typeface="Comic Sans MS"/>
              <a:cs typeface="Comic Sans MS"/>
              <a:sym typeface="Comic Sans MS"/>
            </a:endParaRPr>
          </a:p>
          <a:p>
            <a:pPr algn="ctr" hangingPunct="1">
              <a:defRPr sz="5300">
                <a:latin typeface="Comic Sans MS"/>
                <a:ea typeface="Comic Sans MS"/>
                <a:cs typeface="Comic Sans MS"/>
                <a:sym typeface="Comic Sans MS"/>
              </a:defRPr>
            </a:pPr>
            <a:endParaRPr lang="en-GB" sz="6000" dirty="0">
              <a:solidFill>
                <a:schemeClr val="bg1"/>
              </a:solidFill>
              <a:latin typeface="+mn-lt"/>
              <a:ea typeface="Comic Sans MS"/>
              <a:cs typeface="Comic Sans MS"/>
              <a:sym typeface="Comic Sans MS"/>
            </a:endParaRPr>
          </a:p>
        </p:txBody>
      </p:sp>
      <p:graphicFrame>
        <p:nvGraphicFramePr>
          <p:cNvPr id="3" name="Google Shape;614;p49">
            <a:extLst>
              <a:ext uri="{FF2B5EF4-FFF2-40B4-BE49-F238E27FC236}">
                <a16:creationId xmlns:a16="http://schemas.microsoft.com/office/drawing/2014/main" id="{E294F424-F499-D8E3-B949-0464B8D3682B}"/>
              </a:ext>
            </a:extLst>
          </p:cNvPr>
          <p:cNvGraphicFramePr/>
          <p:nvPr>
            <p:extLst>
              <p:ext uri="{D42A27DB-BD31-4B8C-83A1-F6EECF244321}">
                <p14:modId xmlns:p14="http://schemas.microsoft.com/office/powerpoint/2010/main" val="832429823"/>
              </p:ext>
            </p:extLst>
          </p:nvPr>
        </p:nvGraphicFramePr>
        <p:xfrm>
          <a:off x="9057980" y="3282214"/>
          <a:ext cx="14429976" cy="9287112"/>
        </p:xfrm>
        <a:graphic>
          <a:graphicData uri="http://schemas.openxmlformats.org/drawingml/2006/table">
            <a:tbl>
              <a:tblPr firstRow="1" bandRow="1">
                <a:tableStyleId>{4C3C2611-4C71-4FC5-86AE-919BDF0F9419}</a:tableStyleId>
              </a:tblPr>
              <a:tblGrid>
                <a:gridCol w="3607494">
                  <a:extLst>
                    <a:ext uri="{9D8B030D-6E8A-4147-A177-3AD203B41FA5}">
                      <a16:colId xmlns:a16="http://schemas.microsoft.com/office/drawing/2014/main" val="20000"/>
                    </a:ext>
                  </a:extLst>
                </a:gridCol>
                <a:gridCol w="3607494">
                  <a:extLst>
                    <a:ext uri="{9D8B030D-6E8A-4147-A177-3AD203B41FA5}">
                      <a16:colId xmlns:a16="http://schemas.microsoft.com/office/drawing/2014/main" val="20001"/>
                    </a:ext>
                  </a:extLst>
                </a:gridCol>
                <a:gridCol w="3607494">
                  <a:extLst>
                    <a:ext uri="{9D8B030D-6E8A-4147-A177-3AD203B41FA5}">
                      <a16:colId xmlns:a16="http://schemas.microsoft.com/office/drawing/2014/main" val="20002"/>
                    </a:ext>
                  </a:extLst>
                </a:gridCol>
                <a:gridCol w="3607494">
                  <a:extLst>
                    <a:ext uri="{9D8B030D-6E8A-4147-A177-3AD203B41FA5}">
                      <a16:colId xmlns:a16="http://schemas.microsoft.com/office/drawing/2014/main" val="20003"/>
                    </a:ext>
                  </a:extLst>
                </a:gridCol>
              </a:tblGrid>
              <a:tr h="3095704">
                <a:tc>
                  <a:txBody>
                    <a:bodyPr/>
                    <a:lstStyle/>
                    <a:p>
                      <a:pPr defTabSz="2438400">
                        <a:defRPr sz="1800" b="0"/>
                      </a:pPr>
                      <a:r>
                        <a:rPr sz="7600" b="1" dirty="0">
                          <a:solidFill>
                            <a:srgbClr val="1F1A4A"/>
                          </a:solidFill>
                          <a:latin typeface="Comic Sans MS"/>
                          <a:ea typeface="Comic Sans MS"/>
                          <a:cs typeface="Comic Sans MS"/>
                          <a:sym typeface="Comic Sans MS"/>
                        </a:rPr>
                        <a:t>CEG</a:t>
                      </a: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D9D2E9"/>
                    </a:solidFill>
                  </a:tcPr>
                </a:tc>
                <a:tc>
                  <a:txBody>
                    <a:bodyPr/>
                    <a:lstStyle/>
                    <a:p>
                      <a:pPr defTabSz="2438400">
                        <a:defRPr sz="1800" b="0"/>
                      </a:pPr>
                      <a:r>
                        <a:rPr sz="7600" b="1">
                          <a:solidFill>
                            <a:srgbClr val="1F1A4A"/>
                          </a:solidFill>
                          <a:latin typeface="Comic Sans MS"/>
                          <a:ea typeface="Comic Sans MS"/>
                          <a:cs typeface="Comic Sans MS"/>
                          <a:sym typeface="Comic Sans MS"/>
                        </a:rPr>
                        <a:t>CEG</a:t>
                      </a: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D9D2E9"/>
                    </a:solidFill>
                  </a:tcPr>
                </a:tc>
                <a:tc>
                  <a:txBody>
                    <a:bodyPr/>
                    <a:lstStyle/>
                    <a:p>
                      <a:pPr defTabSz="2438400">
                        <a:defRPr sz="1800" b="0"/>
                      </a:pPr>
                      <a:r>
                        <a:rPr sz="7600" b="1">
                          <a:solidFill>
                            <a:srgbClr val="1F1A4A"/>
                          </a:solidFill>
                          <a:latin typeface="Comic Sans MS"/>
                          <a:ea typeface="Comic Sans MS"/>
                          <a:cs typeface="Comic Sans MS"/>
                          <a:sym typeface="Comic Sans MS"/>
                        </a:rPr>
                        <a:t>CEG</a:t>
                      </a: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D9D2E9"/>
                    </a:solidFill>
                  </a:tcPr>
                </a:tc>
                <a:tc>
                  <a:txBody>
                    <a:bodyPr/>
                    <a:lstStyle/>
                    <a:p>
                      <a:pPr defTabSz="2438400">
                        <a:defRPr sz="1800" b="0"/>
                      </a:pPr>
                      <a:r>
                        <a:rPr sz="7600" b="1" dirty="0">
                          <a:solidFill>
                            <a:srgbClr val="1F1A4A"/>
                          </a:solidFill>
                          <a:latin typeface="Comic Sans MS"/>
                          <a:ea typeface="Comic Sans MS"/>
                          <a:cs typeface="Comic Sans MS"/>
                          <a:sym typeface="Comic Sans MS"/>
                        </a:rPr>
                        <a:t>CEG</a:t>
                      </a: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D9D2E9"/>
                    </a:solidFill>
                  </a:tcPr>
                </a:tc>
                <a:extLst>
                  <a:ext uri="{0D108BD9-81ED-4DB2-BD59-A6C34878D82A}">
                    <a16:rowId xmlns:a16="http://schemas.microsoft.com/office/drawing/2014/main" val="10000"/>
                  </a:ext>
                </a:extLst>
              </a:tr>
              <a:tr h="3095704">
                <a:tc>
                  <a:txBody>
                    <a:bodyPr/>
                    <a:lstStyle/>
                    <a:p>
                      <a:pPr defTabSz="2438400">
                        <a:defRPr sz="1800"/>
                      </a:pPr>
                      <a:r>
                        <a:rPr sz="7600" b="1">
                          <a:solidFill>
                            <a:srgbClr val="1F1A4A"/>
                          </a:solidFill>
                          <a:latin typeface="Comic Sans MS"/>
                          <a:ea typeface="Comic Sans MS"/>
                          <a:cs typeface="Comic Sans MS"/>
                          <a:sym typeface="Comic Sans MS"/>
                        </a:rPr>
                        <a:t>FAC</a:t>
                      </a: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D5A6BD"/>
                    </a:solidFill>
                  </a:tcPr>
                </a:tc>
                <a:tc>
                  <a:txBody>
                    <a:bodyPr/>
                    <a:lstStyle/>
                    <a:p>
                      <a:pPr defTabSz="2438400">
                        <a:defRPr sz="1800"/>
                      </a:pPr>
                      <a:r>
                        <a:rPr sz="7600" b="1">
                          <a:solidFill>
                            <a:srgbClr val="1F1A4A"/>
                          </a:solidFill>
                          <a:latin typeface="Comic Sans MS"/>
                          <a:ea typeface="Comic Sans MS"/>
                          <a:cs typeface="Comic Sans MS"/>
                          <a:sym typeface="Comic Sans MS"/>
                        </a:rPr>
                        <a:t>FAC</a:t>
                      </a: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D5A6BD"/>
                    </a:solidFill>
                  </a:tcPr>
                </a:tc>
                <a:tc>
                  <a:txBody>
                    <a:bodyPr/>
                    <a:lstStyle/>
                    <a:p>
                      <a:pPr defTabSz="2438400">
                        <a:defRPr sz="1800"/>
                      </a:pPr>
                      <a:r>
                        <a:rPr sz="7600" b="1">
                          <a:solidFill>
                            <a:srgbClr val="1F1A4A"/>
                          </a:solidFill>
                          <a:latin typeface="Comic Sans MS"/>
                          <a:ea typeface="Comic Sans MS"/>
                          <a:cs typeface="Comic Sans MS"/>
                          <a:sym typeface="Comic Sans MS"/>
                        </a:rPr>
                        <a:t>CEG</a:t>
                      </a: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D9D2E9"/>
                    </a:solidFill>
                  </a:tcPr>
                </a:tc>
                <a:tc>
                  <a:txBody>
                    <a:bodyPr/>
                    <a:lstStyle/>
                    <a:p>
                      <a:pPr defTabSz="2438400">
                        <a:defRPr sz="1800"/>
                      </a:pPr>
                      <a:r>
                        <a:rPr sz="7600" b="1">
                          <a:solidFill>
                            <a:srgbClr val="1F1A4A"/>
                          </a:solidFill>
                          <a:latin typeface="Comic Sans MS"/>
                          <a:ea typeface="Comic Sans MS"/>
                          <a:cs typeface="Comic Sans MS"/>
                          <a:sym typeface="Comic Sans MS"/>
                        </a:rPr>
                        <a:t>CEG</a:t>
                      </a: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D9D2E9"/>
                    </a:solidFill>
                  </a:tcPr>
                </a:tc>
                <a:extLst>
                  <a:ext uri="{0D108BD9-81ED-4DB2-BD59-A6C34878D82A}">
                    <a16:rowId xmlns:a16="http://schemas.microsoft.com/office/drawing/2014/main" val="10001"/>
                  </a:ext>
                </a:extLst>
              </a:tr>
              <a:tr h="3095704">
                <a:tc>
                  <a:txBody>
                    <a:bodyPr/>
                    <a:lstStyle/>
                    <a:p>
                      <a:pPr defTabSz="2438400">
                        <a:defRPr sz="1800"/>
                      </a:pPr>
                      <a:r>
                        <a:rPr sz="7600" b="1">
                          <a:solidFill>
                            <a:srgbClr val="1F1A4A"/>
                          </a:solidFill>
                          <a:latin typeface="Comic Sans MS"/>
                          <a:ea typeface="Comic Sans MS"/>
                          <a:cs typeface="Comic Sans MS"/>
                          <a:sym typeface="Comic Sans MS"/>
                        </a:rPr>
                        <a:t>GBD</a:t>
                      </a: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E6B8AF"/>
                    </a:solidFill>
                  </a:tcPr>
                </a:tc>
                <a:tc>
                  <a:txBody>
                    <a:bodyPr/>
                    <a:lstStyle/>
                    <a:p>
                      <a:pPr defTabSz="2438400">
                        <a:defRPr sz="1800"/>
                      </a:pPr>
                      <a:r>
                        <a:rPr sz="7600" b="1">
                          <a:solidFill>
                            <a:srgbClr val="1F1A4A"/>
                          </a:solidFill>
                          <a:latin typeface="Comic Sans MS"/>
                          <a:ea typeface="Comic Sans MS"/>
                          <a:cs typeface="Comic Sans MS"/>
                          <a:sym typeface="Comic Sans MS"/>
                        </a:rPr>
                        <a:t>FAC</a:t>
                      </a: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D5A6BD"/>
                    </a:solidFill>
                  </a:tcPr>
                </a:tc>
                <a:tc>
                  <a:txBody>
                    <a:bodyPr/>
                    <a:lstStyle/>
                    <a:p>
                      <a:pPr defTabSz="2438400">
                        <a:defRPr sz="1800"/>
                      </a:pPr>
                      <a:r>
                        <a:rPr sz="7600" b="1">
                          <a:solidFill>
                            <a:srgbClr val="1F1A4A"/>
                          </a:solidFill>
                          <a:latin typeface="Comic Sans MS"/>
                          <a:ea typeface="Comic Sans MS"/>
                          <a:cs typeface="Comic Sans MS"/>
                          <a:sym typeface="Comic Sans MS"/>
                        </a:rPr>
                        <a:t>CEG</a:t>
                      </a: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D9D2E9"/>
                    </a:solidFill>
                  </a:tcPr>
                </a:tc>
                <a:tc>
                  <a:txBody>
                    <a:bodyPr/>
                    <a:lstStyle/>
                    <a:p>
                      <a:pPr defTabSz="2438400">
                        <a:defRPr sz="1800"/>
                      </a:pPr>
                      <a:r>
                        <a:rPr sz="7600" b="1" dirty="0">
                          <a:solidFill>
                            <a:srgbClr val="1F1A4A"/>
                          </a:solidFill>
                          <a:latin typeface="Comic Sans MS"/>
                          <a:ea typeface="Comic Sans MS"/>
                          <a:cs typeface="Comic Sans MS"/>
                          <a:sym typeface="Comic Sans MS"/>
                        </a:rPr>
                        <a:t>CEG</a:t>
                      </a:r>
                    </a:p>
                  </a:txBody>
                  <a:tcPr marL="34300" marR="34300" marT="34300" marB="34300" anchor="ctr" horzOverflow="overflow">
                    <a:lnL w="25400">
                      <a:solidFill>
                        <a:srgbClr val="1F1A4A"/>
                      </a:solidFill>
                    </a:lnL>
                    <a:lnR w="25400">
                      <a:solidFill>
                        <a:srgbClr val="1F1A4A"/>
                      </a:solidFill>
                    </a:lnR>
                    <a:lnT w="25400">
                      <a:solidFill>
                        <a:srgbClr val="1F1A4A"/>
                      </a:solidFill>
                    </a:lnT>
                    <a:lnB w="25400">
                      <a:solidFill>
                        <a:srgbClr val="1F1A4A"/>
                      </a:solidFill>
                    </a:lnB>
                    <a:solidFill>
                      <a:srgbClr val="D9D2E9"/>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7720310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7" name="Screenshot 2023-04-13 at 00.11.16.png" descr="Screenshot 2023-04-13 at 00.11.16.png"/>
          <p:cNvPicPr>
            <a:picLocks noChangeAspect="1"/>
          </p:cNvPicPr>
          <p:nvPr/>
        </p:nvPicPr>
        <p:blipFill>
          <a:blip r:embed="rId3"/>
          <a:stretch>
            <a:fillRect/>
          </a:stretch>
        </p:blipFill>
        <p:spPr>
          <a:xfrm>
            <a:off x="2991059" y="2222250"/>
            <a:ext cx="18401882" cy="10697796"/>
          </a:xfrm>
          <a:prstGeom prst="rect">
            <a:avLst/>
          </a:prstGeom>
          <a:ln w="12700">
            <a:miter lim="400000"/>
          </a:ln>
        </p:spPr>
      </p:pic>
      <p:pic>
        <p:nvPicPr>
          <p:cNvPr id="348" name="Screenshot 2023-04-13 at 00.16.37.png" descr="Screenshot 2023-04-13 at 00.16.37.png"/>
          <p:cNvPicPr>
            <a:picLocks noChangeAspect="1"/>
          </p:cNvPicPr>
          <p:nvPr/>
        </p:nvPicPr>
        <p:blipFill>
          <a:blip r:embed="rId4"/>
          <a:srcRect r="20767"/>
          <a:stretch>
            <a:fillRect/>
          </a:stretch>
        </p:blipFill>
        <p:spPr>
          <a:xfrm rot="5400000">
            <a:off x="11392448" y="-8576377"/>
            <a:ext cx="1598930" cy="2008959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111AA-A5C3-791D-5169-B78E32D37548}"/>
              </a:ext>
            </a:extLst>
          </p:cNvPr>
          <p:cNvSpPr txBox="1"/>
          <p:nvPr/>
        </p:nvSpPr>
        <p:spPr>
          <a:xfrm>
            <a:off x="160836" y="1097318"/>
            <a:ext cx="7763964" cy="222625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13800" b="1" dirty="0">
                <a:solidFill>
                  <a:schemeClr val="bg1">
                    <a:lumMod val="95000"/>
                  </a:schemeClr>
                </a:solidFill>
                <a:latin typeface="Graphik"/>
                <a:ea typeface="Graphik"/>
                <a:cs typeface="Graphik"/>
              </a:rPr>
              <a:t>Structure</a:t>
            </a:r>
            <a:endParaRPr kumimoji="0" lang="en-GB" sz="13800" b="1" i="0" u="none" strike="noStrike" cap="none" spc="0" normalizeH="0" baseline="0" dirty="0">
              <a:ln>
                <a:noFill/>
              </a:ln>
              <a:solidFill>
                <a:schemeClr val="bg1">
                  <a:lumMod val="95000"/>
                </a:schemeClr>
              </a:solidFill>
              <a:effectLst/>
              <a:uFillTx/>
              <a:latin typeface="Graphik"/>
              <a:ea typeface="Graphik"/>
              <a:cs typeface="Graphik"/>
              <a:sym typeface="Graphik"/>
            </a:endParaRPr>
          </a:p>
        </p:txBody>
      </p:sp>
      <p:sp>
        <p:nvSpPr>
          <p:cNvPr id="3" name="TextBox 2">
            <a:extLst>
              <a:ext uri="{FF2B5EF4-FFF2-40B4-BE49-F238E27FC236}">
                <a16:creationId xmlns:a16="http://schemas.microsoft.com/office/drawing/2014/main" id="{9A904721-A56D-617F-C58C-129A894A320D}"/>
              </a:ext>
            </a:extLst>
          </p:cNvPr>
          <p:cNvSpPr txBox="1"/>
          <p:nvPr/>
        </p:nvSpPr>
        <p:spPr>
          <a:xfrm>
            <a:off x="8610601" y="635653"/>
            <a:ext cx="15373349" cy="3149580"/>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6600" b="1" i="0" u="none" strike="noStrike" cap="none" spc="0" normalizeH="0" baseline="0" dirty="0">
                <a:ln>
                  <a:noFill/>
                </a:ln>
                <a:solidFill>
                  <a:schemeClr val="bg1">
                    <a:lumMod val="95000"/>
                  </a:schemeClr>
                </a:solidFill>
                <a:effectLst/>
                <a:uFillTx/>
                <a:latin typeface="Graphik"/>
                <a:ea typeface="Graphik"/>
                <a:cs typeface="Graphik"/>
                <a:sym typeface="Graphik"/>
              </a:rPr>
              <a:t>Song form: </a:t>
            </a:r>
            <a:r>
              <a:rPr kumimoji="0" lang="en-GB" sz="6600" i="0" u="none" strike="noStrike" cap="none" spc="0" normalizeH="0" baseline="0" dirty="0">
                <a:ln>
                  <a:noFill/>
                </a:ln>
                <a:solidFill>
                  <a:schemeClr val="bg1">
                    <a:lumMod val="95000"/>
                  </a:schemeClr>
                </a:solidFill>
                <a:effectLst/>
                <a:uFillTx/>
                <a:latin typeface="Graphik"/>
                <a:ea typeface="Graphik"/>
                <a:cs typeface="Graphik"/>
                <a:sym typeface="Graphik"/>
              </a:rPr>
              <a:t>Rock n roll songs are in song form, which is also called verse-chorus form. It is the structure most popular songs use.</a:t>
            </a:r>
            <a:endParaRPr lang="en-GB" sz="6600" dirty="0">
              <a:solidFill>
                <a:schemeClr val="bg1">
                  <a:lumMod val="95000"/>
                </a:schemeClr>
              </a:solidFill>
              <a:latin typeface="Graphik"/>
              <a:ea typeface="Graphik"/>
              <a:cs typeface="Graphik"/>
            </a:endParaRPr>
          </a:p>
        </p:txBody>
      </p:sp>
      <p:pic>
        <p:nvPicPr>
          <p:cNvPr id="4100" name="Picture 4" descr="American Pop Music: Elements — Kaitlin Bove Music">
            <a:extLst>
              <a:ext uri="{FF2B5EF4-FFF2-40B4-BE49-F238E27FC236}">
                <a16:creationId xmlns:a16="http://schemas.microsoft.com/office/drawing/2014/main" id="{E3D82D21-242B-E0C7-9E00-CA892ACB09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27" b="16569"/>
          <a:stretch/>
        </p:blipFill>
        <p:spPr bwMode="auto">
          <a:xfrm>
            <a:off x="400050" y="4859475"/>
            <a:ext cx="23583900" cy="8467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1268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111AA-A5C3-791D-5169-B78E32D37548}"/>
              </a:ext>
            </a:extLst>
          </p:cNvPr>
          <p:cNvSpPr txBox="1"/>
          <p:nvPr/>
        </p:nvSpPr>
        <p:spPr>
          <a:xfrm>
            <a:off x="3132636" y="1123499"/>
            <a:ext cx="7763964" cy="222625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13800" b="1" dirty="0">
                <a:solidFill>
                  <a:schemeClr val="bg1">
                    <a:lumMod val="95000"/>
                  </a:schemeClr>
                </a:solidFill>
                <a:latin typeface="Graphik"/>
                <a:ea typeface="Graphik"/>
                <a:cs typeface="Graphik"/>
              </a:rPr>
              <a:t>Structure</a:t>
            </a:r>
            <a:endParaRPr kumimoji="0" lang="en-GB" sz="13800" b="1" i="0" u="none" strike="noStrike" cap="none" spc="0" normalizeH="0" baseline="0" dirty="0">
              <a:ln>
                <a:noFill/>
              </a:ln>
              <a:solidFill>
                <a:schemeClr val="bg1">
                  <a:lumMod val="95000"/>
                </a:schemeClr>
              </a:solidFill>
              <a:effectLst/>
              <a:uFillTx/>
              <a:latin typeface="Graphik"/>
              <a:ea typeface="Graphik"/>
              <a:cs typeface="Graphik"/>
              <a:sym typeface="Graphik"/>
            </a:endParaRPr>
          </a:p>
        </p:txBody>
      </p:sp>
      <p:sp>
        <p:nvSpPr>
          <p:cNvPr id="3" name="TextBox 2">
            <a:extLst>
              <a:ext uri="{FF2B5EF4-FFF2-40B4-BE49-F238E27FC236}">
                <a16:creationId xmlns:a16="http://schemas.microsoft.com/office/drawing/2014/main" id="{9A904721-A56D-617F-C58C-129A894A320D}"/>
              </a:ext>
            </a:extLst>
          </p:cNvPr>
          <p:cNvSpPr txBox="1"/>
          <p:nvPr/>
        </p:nvSpPr>
        <p:spPr>
          <a:xfrm>
            <a:off x="8377237" y="9337599"/>
            <a:ext cx="7124700" cy="1456809"/>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8800" dirty="0"/>
              <a:t>Coda/Outro</a:t>
            </a:r>
            <a:endParaRPr lang="en-GB" sz="11500" dirty="0">
              <a:solidFill>
                <a:schemeClr val="bg1">
                  <a:lumMod val="95000"/>
                </a:schemeClr>
              </a:solidFill>
              <a:latin typeface="Graphik"/>
              <a:ea typeface="Graphik"/>
              <a:cs typeface="Graphik"/>
            </a:endParaRPr>
          </a:p>
        </p:txBody>
      </p:sp>
      <p:sp>
        <p:nvSpPr>
          <p:cNvPr id="4" name="TextBox 3">
            <a:extLst>
              <a:ext uri="{FF2B5EF4-FFF2-40B4-BE49-F238E27FC236}">
                <a16:creationId xmlns:a16="http://schemas.microsoft.com/office/drawing/2014/main" id="{2E6A6918-F6CC-0877-15B4-3F2F088A7AA2}"/>
              </a:ext>
            </a:extLst>
          </p:cNvPr>
          <p:cNvSpPr txBox="1"/>
          <p:nvPr/>
        </p:nvSpPr>
        <p:spPr>
          <a:xfrm>
            <a:off x="1443037" y="5602179"/>
            <a:ext cx="7124700" cy="1456809"/>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8800" dirty="0"/>
              <a:t>Solo verses</a:t>
            </a:r>
            <a:endParaRPr lang="en-GB" sz="11500" dirty="0">
              <a:solidFill>
                <a:schemeClr val="bg1">
                  <a:lumMod val="95000"/>
                </a:schemeClr>
              </a:solidFill>
              <a:latin typeface="Graphik"/>
              <a:ea typeface="Graphik"/>
              <a:cs typeface="Graphik"/>
            </a:endParaRPr>
          </a:p>
        </p:txBody>
      </p:sp>
      <p:sp>
        <p:nvSpPr>
          <p:cNvPr id="5" name="TextBox 4">
            <a:extLst>
              <a:ext uri="{FF2B5EF4-FFF2-40B4-BE49-F238E27FC236}">
                <a16:creationId xmlns:a16="http://schemas.microsoft.com/office/drawing/2014/main" id="{48FCF0DE-C422-D0B5-9732-6155DAE61999}"/>
              </a:ext>
            </a:extLst>
          </p:cNvPr>
          <p:cNvSpPr txBox="1"/>
          <p:nvPr/>
        </p:nvSpPr>
        <p:spPr>
          <a:xfrm>
            <a:off x="16344900" y="4433560"/>
            <a:ext cx="7124700" cy="1456809"/>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8800" dirty="0"/>
              <a:t>Instrumentals</a:t>
            </a:r>
            <a:endParaRPr lang="en-GB" sz="11500" dirty="0">
              <a:solidFill>
                <a:schemeClr val="bg1">
                  <a:lumMod val="95000"/>
                </a:schemeClr>
              </a:solidFill>
              <a:latin typeface="Graphik"/>
              <a:ea typeface="Graphik"/>
              <a:cs typeface="Graphik"/>
            </a:endParaRPr>
          </a:p>
        </p:txBody>
      </p:sp>
    </p:spTree>
    <p:extLst>
      <p:ext uri="{BB962C8B-B14F-4D97-AF65-F5344CB8AC3E}">
        <p14:creationId xmlns:p14="http://schemas.microsoft.com/office/powerpoint/2010/main" val="172080492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111AA-A5C3-791D-5169-B78E32D37548}"/>
              </a:ext>
            </a:extLst>
          </p:cNvPr>
          <p:cNvSpPr txBox="1"/>
          <p:nvPr/>
        </p:nvSpPr>
        <p:spPr>
          <a:xfrm>
            <a:off x="1204368" y="1243884"/>
            <a:ext cx="7763964" cy="222625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13800" b="1" dirty="0">
                <a:solidFill>
                  <a:schemeClr val="bg1">
                    <a:lumMod val="95000"/>
                  </a:schemeClr>
                </a:solidFill>
                <a:latin typeface="Graphik"/>
                <a:ea typeface="Graphik"/>
                <a:cs typeface="Graphik"/>
              </a:rPr>
              <a:t>Texture</a:t>
            </a:r>
            <a:endParaRPr kumimoji="0" lang="en-GB" sz="13800" b="1" i="0" u="none" strike="noStrike" cap="none" spc="0" normalizeH="0" baseline="0" dirty="0">
              <a:ln>
                <a:noFill/>
              </a:ln>
              <a:solidFill>
                <a:schemeClr val="bg1">
                  <a:lumMod val="95000"/>
                </a:schemeClr>
              </a:solidFill>
              <a:effectLst/>
              <a:uFillTx/>
              <a:latin typeface="Graphik"/>
              <a:ea typeface="Graphik"/>
              <a:cs typeface="Graphik"/>
              <a:sym typeface="Graphik"/>
            </a:endParaRPr>
          </a:p>
        </p:txBody>
      </p:sp>
      <p:sp>
        <p:nvSpPr>
          <p:cNvPr id="3" name="TextBox 2">
            <a:extLst>
              <a:ext uri="{FF2B5EF4-FFF2-40B4-BE49-F238E27FC236}">
                <a16:creationId xmlns:a16="http://schemas.microsoft.com/office/drawing/2014/main" id="{9A904721-A56D-617F-C58C-129A894A320D}"/>
              </a:ext>
            </a:extLst>
          </p:cNvPr>
          <p:cNvSpPr txBox="1"/>
          <p:nvPr/>
        </p:nvSpPr>
        <p:spPr>
          <a:xfrm>
            <a:off x="9791700" y="643720"/>
            <a:ext cx="14249400" cy="3426579"/>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5400" b="1" dirty="0"/>
              <a:t>Homophonic (Melody &amp; Accompaniment) Texture</a:t>
            </a:r>
            <a:r>
              <a:rPr lang="en-GB" sz="5400" dirty="0"/>
              <a:t> – a solo singer accompanied by instruments. Some textural variety within songs e.g. instruments ‘dropping out’</a:t>
            </a:r>
            <a:endParaRPr lang="en-GB" sz="6600" dirty="0">
              <a:solidFill>
                <a:schemeClr val="bg1">
                  <a:lumMod val="95000"/>
                </a:schemeClr>
              </a:solidFill>
              <a:latin typeface="Graphik"/>
              <a:ea typeface="Graphik"/>
              <a:cs typeface="Graphik"/>
            </a:endParaRPr>
          </a:p>
        </p:txBody>
      </p:sp>
      <p:pic>
        <p:nvPicPr>
          <p:cNvPr id="5122" name="Picture 2" descr="Musical Texture - learn about different music textures">
            <a:extLst>
              <a:ext uri="{FF2B5EF4-FFF2-40B4-BE49-F238E27FC236}">
                <a16:creationId xmlns:a16="http://schemas.microsoft.com/office/drawing/2014/main" id="{772F82DC-3644-71A6-8BBC-390A025E8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3932" y="5392749"/>
            <a:ext cx="13536135" cy="7481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41382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111AA-A5C3-791D-5169-B78E32D37548}"/>
              </a:ext>
            </a:extLst>
          </p:cNvPr>
          <p:cNvSpPr txBox="1"/>
          <p:nvPr/>
        </p:nvSpPr>
        <p:spPr>
          <a:xfrm>
            <a:off x="1570536" y="552040"/>
            <a:ext cx="21242927" cy="222625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13800" b="1" dirty="0">
                <a:solidFill>
                  <a:schemeClr val="bg1">
                    <a:lumMod val="95000"/>
                  </a:schemeClr>
                </a:solidFill>
                <a:latin typeface="Graphik"/>
                <a:ea typeface="Graphik"/>
                <a:cs typeface="Graphik"/>
              </a:rPr>
              <a:t>Rhythm &amp; Tempo</a:t>
            </a:r>
            <a:endParaRPr kumimoji="0" lang="en-GB" sz="13800" b="1" i="0" u="none" strike="noStrike" cap="none" spc="0" normalizeH="0" baseline="0" dirty="0">
              <a:ln>
                <a:noFill/>
              </a:ln>
              <a:solidFill>
                <a:schemeClr val="bg1">
                  <a:lumMod val="95000"/>
                </a:schemeClr>
              </a:solidFill>
              <a:effectLst/>
              <a:uFillTx/>
              <a:latin typeface="Graphik"/>
              <a:ea typeface="Graphik"/>
              <a:cs typeface="Graphik"/>
              <a:sym typeface="Graphik"/>
            </a:endParaRPr>
          </a:p>
        </p:txBody>
      </p:sp>
      <p:sp>
        <p:nvSpPr>
          <p:cNvPr id="3" name="TextBox 2">
            <a:extLst>
              <a:ext uri="{FF2B5EF4-FFF2-40B4-BE49-F238E27FC236}">
                <a16:creationId xmlns:a16="http://schemas.microsoft.com/office/drawing/2014/main" id="{9A904721-A56D-617F-C58C-129A894A320D}"/>
              </a:ext>
            </a:extLst>
          </p:cNvPr>
          <p:cNvSpPr txBox="1"/>
          <p:nvPr/>
        </p:nvSpPr>
        <p:spPr>
          <a:xfrm>
            <a:off x="1085847" y="3985418"/>
            <a:ext cx="22212301" cy="1949252"/>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6000" i="0" u="none" strike="noStrike" cap="none" spc="0" normalizeH="0" baseline="0">
                <a:ln>
                  <a:noFill/>
                </a:ln>
                <a:solidFill>
                  <a:schemeClr val="bg1">
                    <a:lumMod val="95000"/>
                  </a:schemeClr>
                </a:solidFill>
                <a:effectLst/>
                <a:uFillTx/>
                <a:latin typeface="Graphik"/>
                <a:ea typeface="Graphik"/>
                <a:cs typeface="Graphik"/>
                <a:sym typeface="Graphik"/>
              </a:rPr>
              <a:t>Rock n Roll music tended to be in </a:t>
            </a:r>
            <a:r>
              <a:rPr kumimoji="0" lang="en-GB" sz="6000" b="1" i="0" u="none" strike="noStrike" cap="none" spc="0" normalizeH="0" baseline="0">
                <a:ln>
                  <a:noFill/>
                </a:ln>
                <a:solidFill>
                  <a:schemeClr val="bg1">
                    <a:lumMod val="95000"/>
                  </a:schemeClr>
                </a:solidFill>
                <a:effectLst/>
                <a:uFillTx/>
                <a:latin typeface="Graphik"/>
                <a:ea typeface="Graphik"/>
                <a:cs typeface="Graphik"/>
                <a:sym typeface="Graphik"/>
              </a:rPr>
              <a:t>4/4</a:t>
            </a:r>
            <a:r>
              <a:rPr kumimoji="0" lang="en-GB" sz="6000" i="0" u="none" strike="noStrike" cap="none" spc="0" normalizeH="0" baseline="0">
                <a:ln>
                  <a:noFill/>
                </a:ln>
                <a:solidFill>
                  <a:schemeClr val="bg1">
                    <a:lumMod val="95000"/>
                  </a:schemeClr>
                </a:solidFill>
                <a:effectLst/>
                <a:uFillTx/>
                <a:latin typeface="Graphik"/>
                <a:ea typeface="Graphik"/>
                <a:cs typeface="Graphik"/>
                <a:sym typeface="Graphik"/>
              </a:rPr>
              <a:t> time signature. It usually had a lively (Vivace) tempo suitable for dancing. </a:t>
            </a:r>
            <a:endParaRPr kumimoji="0" lang="en-GB" sz="6000" i="0" u="none" strike="noStrike" cap="none" spc="0" normalizeH="0" baseline="0" dirty="0">
              <a:ln>
                <a:noFill/>
              </a:ln>
              <a:solidFill>
                <a:schemeClr val="bg1">
                  <a:lumMod val="95000"/>
                </a:schemeClr>
              </a:solidFill>
              <a:effectLst/>
              <a:uFillTx/>
              <a:latin typeface="Graphik"/>
              <a:ea typeface="Graphik"/>
              <a:cs typeface="Graphik"/>
              <a:sym typeface="Graphik"/>
            </a:endParaRPr>
          </a:p>
        </p:txBody>
      </p:sp>
      <p:pic>
        <p:nvPicPr>
          <p:cNvPr id="1026" name="Picture 2" descr="backbeat rhythm in 4/4">
            <a:extLst>
              <a:ext uri="{FF2B5EF4-FFF2-40B4-BE49-F238E27FC236}">
                <a16:creationId xmlns:a16="http://schemas.microsoft.com/office/drawing/2014/main" id="{7BF784B6-8E3D-FDC9-4071-4BA4401D29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62" r="21837"/>
          <a:stretch/>
        </p:blipFill>
        <p:spPr bwMode="auto">
          <a:xfrm>
            <a:off x="1085847" y="7142733"/>
            <a:ext cx="9656957" cy="60212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4D756F1-17C6-4EF9-2EAE-CC1280A425C1}"/>
              </a:ext>
            </a:extLst>
          </p:cNvPr>
          <p:cNvSpPr txBox="1"/>
          <p:nvPr/>
        </p:nvSpPr>
        <p:spPr>
          <a:xfrm>
            <a:off x="11109866" y="7141798"/>
            <a:ext cx="12188282" cy="3785652"/>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6000" b="1" dirty="0">
                <a:solidFill>
                  <a:schemeClr val="bg1">
                    <a:lumMod val="95000"/>
                  </a:schemeClr>
                </a:solidFill>
                <a:latin typeface="Graphik"/>
                <a:ea typeface="Graphik"/>
                <a:cs typeface="Graphik"/>
              </a:rPr>
              <a:t>Rock n Roll uses backbeat rhythms</a:t>
            </a:r>
            <a:r>
              <a:rPr lang="en-GB" sz="6000" dirty="0">
                <a:solidFill>
                  <a:schemeClr val="bg1">
                    <a:lumMod val="95000"/>
                  </a:schemeClr>
                </a:solidFill>
                <a:latin typeface="Graphik"/>
                <a:ea typeface="Graphik"/>
                <a:cs typeface="Graphik"/>
              </a:rPr>
              <a:t>: A backbeat in music is a steady beat that emphasizes the second and fourth beats in 4/4 time. </a:t>
            </a:r>
          </a:p>
        </p:txBody>
      </p:sp>
    </p:spTree>
    <p:extLst>
      <p:ext uri="{BB962C8B-B14F-4D97-AF65-F5344CB8AC3E}">
        <p14:creationId xmlns:p14="http://schemas.microsoft.com/office/powerpoint/2010/main" val="396555492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111AA-A5C3-791D-5169-B78E32D37548}"/>
              </a:ext>
            </a:extLst>
          </p:cNvPr>
          <p:cNvSpPr txBox="1"/>
          <p:nvPr/>
        </p:nvSpPr>
        <p:spPr>
          <a:xfrm>
            <a:off x="10326029" y="552040"/>
            <a:ext cx="12487434" cy="222625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3800" b="1" i="0" u="none" strike="noStrike" cap="none" spc="0" normalizeH="0" baseline="0" dirty="0">
                <a:ln>
                  <a:noFill/>
                </a:ln>
                <a:solidFill>
                  <a:schemeClr val="bg1">
                    <a:lumMod val="95000"/>
                  </a:schemeClr>
                </a:solidFill>
                <a:effectLst/>
                <a:uFillTx/>
                <a:latin typeface="Graphik"/>
                <a:ea typeface="Graphik"/>
                <a:cs typeface="Graphik"/>
                <a:sym typeface="Graphik"/>
              </a:rPr>
              <a:t>Technology</a:t>
            </a:r>
          </a:p>
        </p:txBody>
      </p:sp>
      <p:sp>
        <p:nvSpPr>
          <p:cNvPr id="3" name="TextBox 2">
            <a:extLst>
              <a:ext uri="{FF2B5EF4-FFF2-40B4-BE49-F238E27FC236}">
                <a16:creationId xmlns:a16="http://schemas.microsoft.com/office/drawing/2014/main" id="{9A904721-A56D-617F-C58C-129A894A320D}"/>
              </a:ext>
            </a:extLst>
          </p:cNvPr>
          <p:cNvSpPr txBox="1"/>
          <p:nvPr/>
        </p:nvSpPr>
        <p:spPr>
          <a:xfrm>
            <a:off x="683390" y="552040"/>
            <a:ext cx="8991409" cy="3426579"/>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fontAlgn="base"/>
            <a:r>
              <a:rPr lang="en-GB" sz="5400" b="1" i="0" dirty="0">
                <a:solidFill>
                  <a:schemeClr val="bg1"/>
                </a:solidFill>
                <a:effectLst/>
                <a:latin typeface="ReithSans"/>
              </a:rPr>
              <a:t>Amplification: </a:t>
            </a:r>
            <a:r>
              <a:rPr lang="en-GB" sz="5400" b="0" i="0" dirty="0">
                <a:solidFill>
                  <a:schemeClr val="bg1"/>
                </a:solidFill>
                <a:effectLst/>
                <a:latin typeface="ReithSans"/>
              </a:rPr>
              <a:t>The first speaker amplifiers were being used in rock n roll to boost the sound of the guitars.</a:t>
            </a:r>
          </a:p>
        </p:txBody>
      </p:sp>
      <p:pic>
        <p:nvPicPr>
          <p:cNvPr id="1028" name="Picture 4" descr="Rare Guitars: Two Door Cinema Club's Alex Trimble owned this 1950s Kay  archtop">
            <a:extLst>
              <a:ext uri="{FF2B5EF4-FFF2-40B4-BE49-F238E27FC236}">
                <a16:creationId xmlns:a16="http://schemas.microsoft.com/office/drawing/2014/main" id="{BEE00A9C-4E54-1799-EBCC-08A8625B0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6029" y="3043334"/>
            <a:ext cx="8991409" cy="6740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5F052687-F3AA-2E8B-4873-BC72C40CD879}"/>
              </a:ext>
            </a:extLst>
          </p:cNvPr>
          <p:cNvSpPr/>
          <p:nvPr/>
        </p:nvSpPr>
        <p:spPr>
          <a:xfrm>
            <a:off x="18703916" y="3357980"/>
            <a:ext cx="5191493" cy="2741017"/>
          </a:xfrm>
          <a:prstGeom prst="ellipse">
            <a:avLst/>
          </a:prstGeom>
          <a:ln/>
        </p:spPr>
        <p:style>
          <a:lnRef idx="2">
            <a:schemeClr val="accent5">
              <a:shade val="15000"/>
            </a:schemeClr>
          </a:lnRef>
          <a:fillRef idx="1">
            <a:schemeClr val="accent5"/>
          </a:fillRef>
          <a:effectRef idx="0">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4000" b="1" i="0" u="none" strike="noStrike" cap="none" spc="0" normalizeH="0" baseline="0" dirty="0">
                <a:ln>
                  <a:noFill/>
                </a:ln>
                <a:solidFill>
                  <a:srgbClr val="FFFFFF"/>
                </a:solidFill>
                <a:effectLst/>
                <a:uFillTx/>
                <a:latin typeface="Graphik Medium"/>
                <a:ea typeface="Graphik Medium"/>
                <a:cs typeface="Graphik Medium"/>
                <a:sym typeface="Graphik Medium"/>
              </a:rPr>
              <a:t>The first electric guitar was made in 1937</a:t>
            </a:r>
          </a:p>
        </p:txBody>
      </p:sp>
      <p:sp>
        <p:nvSpPr>
          <p:cNvPr id="5" name="TextBox 4">
            <a:extLst>
              <a:ext uri="{FF2B5EF4-FFF2-40B4-BE49-F238E27FC236}">
                <a16:creationId xmlns:a16="http://schemas.microsoft.com/office/drawing/2014/main" id="{4E8340A5-E2E1-7E0A-F48A-24759D741876}"/>
              </a:ext>
            </a:extLst>
          </p:cNvPr>
          <p:cNvSpPr txBox="1"/>
          <p:nvPr/>
        </p:nvSpPr>
        <p:spPr>
          <a:xfrm>
            <a:off x="667010" y="4241359"/>
            <a:ext cx="8991409" cy="9243556"/>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fontAlgn="base"/>
            <a:r>
              <a:rPr lang="en-GB" sz="5400" b="1" i="0" dirty="0">
                <a:solidFill>
                  <a:schemeClr val="bg1"/>
                </a:solidFill>
                <a:effectLst/>
                <a:latin typeface="ReithSans"/>
              </a:rPr>
              <a:t>Distortion: </a:t>
            </a:r>
            <a:r>
              <a:rPr lang="en-GB" sz="5400" i="0" dirty="0">
                <a:solidFill>
                  <a:schemeClr val="bg1"/>
                </a:solidFill>
                <a:effectLst/>
                <a:latin typeface="ReithSans"/>
              </a:rPr>
              <a:t>I</a:t>
            </a:r>
            <a:r>
              <a:rPr lang="en-GB" sz="5400" b="0" i="0" dirty="0">
                <a:solidFill>
                  <a:schemeClr val="bg1"/>
                </a:solidFill>
                <a:effectLst/>
                <a:latin typeface="ReithSans"/>
              </a:rPr>
              <a:t>n the early 1950s, guitar distortion sounds started to evolve based on sounds created earlier in the decade by accidental damage to amps. Before distortion pedals and software were created, they made alterations to their amps to create the sound. E.g. increasing the gain or dislodged vacuum tubes.</a:t>
            </a:r>
          </a:p>
        </p:txBody>
      </p:sp>
      <p:sp>
        <p:nvSpPr>
          <p:cNvPr id="6" name="TextBox 5">
            <a:extLst>
              <a:ext uri="{FF2B5EF4-FFF2-40B4-BE49-F238E27FC236}">
                <a16:creationId xmlns:a16="http://schemas.microsoft.com/office/drawing/2014/main" id="{54AA5297-05AA-9B76-4985-FE564C494348}"/>
              </a:ext>
            </a:extLst>
          </p:cNvPr>
          <p:cNvSpPr txBox="1"/>
          <p:nvPr/>
        </p:nvSpPr>
        <p:spPr>
          <a:xfrm>
            <a:off x="10031639" y="10048040"/>
            <a:ext cx="14042191" cy="3426579"/>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fontAlgn="base"/>
            <a:r>
              <a:rPr lang="en-GB" sz="5400" b="1" i="0" dirty="0">
                <a:solidFill>
                  <a:schemeClr val="bg1"/>
                </a:solidFill>
                <a:effectLst/>
                <a:latin typeface="ReithSans"/>
              </a:rPr>
              <a:t>Microphones: </a:t>
            </a:r>
            <a:r>
              <a:rPr lang="en-GB" sz="5400" i="0" dirty="0">
                <a:solidFill>
                  <a:schemeClr val="bg1"/>
                </a:solidFill>
                <a:effectLst/>
                <a:latin typeface="ReithSans"/>
              </a:rPr>
              <a:t>Mics have been around since the late 1800s, but ribbon mics were commonly used in rock n roll. Ribbon mics use thin aluminium ribbon to create electromagnetic induction.</a:t>
            </a:r>
          </a:p>
        </p:txBody>
      </p:sp>
      <p:pic>
        <p:nvPicPr>
          <p:cNvPr id="7" name="Online Media 6" title="Clean vs Distorted Tone | Fender">
            <a:hlinkClick r:id="" action="ppaction://media"/>
            <a:extLst>
              <a:ext uri="{FF2B5EF4-FFF2-40B4-BE49-F238E27FC236}">
                <a16:creationId xmlns:a16="http://schemas.microsoft.com/office/drawing/2014/main" id="{D59C8374-C7A0-AC90-8844-18B7C3E6F51C}"/>
              </a:ext>
            </a:extLst>
          </p:cNvPr>
          <p:cNvPicPr>
            <a:picLocks noRot="1" noChangeAspect="1"/>
          </p:cNvPicPr>
          <p:nvPr>
            <a:videoFile r:link="rId1"/>
          </p:nvPr>
        </p:nvPicPr>
        <p:blipFill>
          <a:blip r:embed="rId4"/>
          <a:stretch>
            <a:fillRect/>
          </a:stretch>
        </p:blipFill>
        <p:spPr>
          <a:xfrm>
            <a:off x="18525497" y="6396807"/>
            <a:ext cx="5548333" cy="3134809"/>
          </a:xfrm>
          <a:prstGeom prst="rect">
            <a:avLst/>
          </a:prstGeom>
        </p:spPr>
      </p:pic>
    </p:spTree>
    <p:extLst>
      <p:ext uri="{BB962C8B-B14F-4D97-AF65-F5344CB8AC3E}">
        <p14:creationId xmlns:p14="http://schemas.microsoft.com/office/powerpoint/2010/main" val="27189888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Dean Martin Vinyl 45 Rpm Vinyl - MusicKing.co.uk">
            <a:extLst>
              <a:ext uri="{FF2B5EF4-FFF2-40B4-BE49-F238E27FC236}">
                <a16:creationId xmlns:a16="http://schemas.microsoft.com/office/drawing/2014/main" id="{4D4F1AAD-5430-A549-7C5B-FD11B4C1C49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000" b="96250" l="4250" r="95625">
                        <a14:foregroundMark x1="54375" y1="11250" x2="89750" y2="34500"/>
                        <a14:foregroundMark x1="89750" y1="34500" x2="90125" y2="35000"/>
                        <a14:foregroundMark x1="44250" y1="13750" x2="25125" y2="21500"/>
                        <a14:foregroundMark x1="25125" y1="21500" x2="9875" y2="51000"/>
                        <a14:foregroundMark x1="9875" y1="51000" x2="14375" y2="77875"/>
                        <a14:foregroundMark x1="14375" y1="77875" x2="46500" y2="86625"/>
                        <a14:foregroundMark x1="46500" y1="86625" x2="57000" y2="85875"/>
                        <a14:foregroundMark x1="57000" y1="85875" x2="80375" y2="72500"/>
                        <a14:foregroundMark x1="80375" y1="72500" x2="95625" y2="53250"/>
                        <a14:foregroundMark x1="95625" y1="53250" x2="85750" y2="46125"/>
                        <a14:foregroundMark x1="85750" y1="46125" x2="82250" y2="41625"/>
                        <a14:foregroundMark x1="59750" y1="8875" x2="36375" y2="6000"/>
                        <a14:foregroundMark x1="36375" y1="6000" x2="34875" y2="6500"/>
                        <a14:foregroundMark x1="21750" y1="17250" x2="10250" y2="43250"/>
                        <a14:foregroundMark x1="10250" y1="43250" x2="8250" y2="54750"/>
                        <a14:foregroundMark x1="4250" y1="49375" x2="4250" y2="49375"/>
                        <a14:foregroundMark x1="60375" y1="92875" x2="60375" y2="92875"/>
                        <a14:foregroundMark x1="46625" y1="90750" x2="72625" y2="83375"/>
                        <a14:foregroundMark x1="72625" y1="83375" x2="86875" y2="65750"/>
                        <a14:foregroundMark x1="86875" y1="65750" x2="92500" y2="56000"/>
                        <a14:foregroundMark x1="29500" y1="90250" x2="70875" y2="92875"/>
                        <a14:foregroundMark x1="35250" y1="93250" x2="57375" y2="96250"/>
                        <a14:foregroundMark x1="40875" y1="38250" x2="62750" y2="34125"/>
                        <a14:foregroundMark x1="42125" y1="55750" x2="61625" y2="59875"/>
                        <a14:foregroundMark x1="30375" y1="91750" x2="30375" y2="91750"/>
                        <a14:foregroundMark x1="26750" y1="90500" x2="34625" y2="93875"/>
                        <a14:foregroundMark x1="34625" y1="93875" x2="35250" y2="94375"/>
                        <a14:foregroundMark x1="26750" y1="91125" x2="33750" y2="94375"/>
                        <a14:foregroundMark x1="22250" y1="88750" x2="30750" y2="93750"/>
                        <a14:foregroundMark x1="25625" y1="91750" x2="25625" y2="91750"/>
                        <a14:foregroundMark x1="30375" y1="93750" x2="30375" y2="93750"/>
                      </a14:backgroundRemoval>
                    </a14:imgEffect>
                  </a14:imgLayer>
                </a14:imgProps>
              </a:ext>
              <a:ext uri="{28A0092B-C50C-407E-A947-70E740481C1C}">
                <a14:useLocalDpi xmlns:a14="http://schemas.microsoft.com/office/drawing/2010/main" val="0"/>
              </a:ext>
            </a:extLst>
          </a:blip>
          <a:srcRect/>
          <a:stretch>
            <a:fillRect/>
          </a:stretch>
        </p:blipFill>
        <p:spPr bwMode="auto">
          <a:xfrm>
            <a:off x="10825044" y="2097358"/>
            <a:ext cx="11343579" cy="113435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9111AA-A5C3-791D-5169-B78E32D37548}"/>
              </a:ext>
            </a:extLst>
          </p:cNvPr>
          <p:cNvSpPr txBox="1"/>
          <p:nvPr/>
        </p:nvSpPr>
        <p:spPr>
          <a:xfrm>
            <a:off x="10326029" y="552040"/>
            <a:ext cx="12487434" cy="222625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3800" b="1" i="0" u="none" strike="noStrike" cap="none" spc="0" normalizeH="0" baseline="0" dirty="0">
                <a:ln>
                  <a:noFill/>
                </a:ln>
                <a:solidFill>
                  <a:schemeClr val="bg1">
                    <a:lumMod val="95000"/>
                  </a:schemeClr>
                </a:solidFill>
                <a:effectLst/>
                <a:uFillTx/>
                <a:latin typeface="Graphik"/>
                <a:ea typeface="Graphik"/>
                <a:cs typeface="Graphik"/>
                <a:sym typeface="Graphik"/>
              </a:rPr>
              <a:t>Technology</a:t>
            </a:r>
          </a:p>
        </p:txBody>
      </p:sp>
      <p:sp>
        <p:nvSpPr>
          <p:cNvPr id="3" name="TextBox 2">
            <a:extLst>
              <a:ext uri="{FF2B5EF4-FFF2-40B4-BE49-F238E27FC236}">
                <a16:creationId xmlns:a16="http://schemas.microsoft.com/office/drawing/2014/main" id="{9A904721-A56D-617F-C58C-129A894A320D}"/>
              </a:ext>
            </a:extLst>
          </p:cNvPr>
          <p:cNvSpPr txBox="1"/>
          <p:nvPr/>
        </p:nvSpPr>
        <p:spPr>
          <a:xfrm>
            <a:off x="616482" y="574229"/>
            <a:ext cx="8991409" cy="12567543"/>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fontAlgn="base"/>
            <a:r>
              <a:rPr lang="en-GB" sz="5400" b="0" i="0" dirty="0">
                <a:solidFill>
                  <a:schemeClr val="bg1"/>
                </a:solidFill>
                <a:effectLst/>
                <a:latin typeface="ReithSans"/>
              </a:rPr>
              <a:t>There were many technological developments during this era. </a:t>
            </a:r>
          </a:p>
          <a:p>
            <a:pPr fontAlgn="base"/>
            <a:r>
              <a:rPr lang="en-GB" sz="5400" b="0" i="0" dirty="0">
                <a:solidFill>
                  <a:schemeClr val="bg1"/>
                </a:solidFill>
                <a:effectLst/>
                <a:latin typeface="ReithSans"/>
              </a:rPr>
              <a:t>Audiences could listen to rock 'n' roll music on the radio and increasingly watch them on television. </a:t>
            </a:r>
          </a:p>
          <a:p>
            <a:pPr fontAlgn="base"/>
            <a:endParaRPr lang="en-GB" sz="5400" b="0" i="0" dirty="0">
              <a:solidFill>
                <a:schemeClr val="bg1"/>
              </a:solidFill>
              <a:effectLst/>
              <a:latin typeface="ReithSans"/>
            </a:endParaRPr>
          </a:p>
          <a:p>
            <a:pPr fontAlgn="base"/>
            <a:r>
              <a:rPr lang="en-GB" sz="5400" b="0" i="0" dirty="0">
                <a:solidFill>
                  <a:schemeClr val="bg1"/>
                </a:solidFill>
                <a:effectLst/>
                <a:latin typeface="ReithSans"/>
              </a:rPr>
              <a:t>Mass production of 45 rpm vinyl records, or singles, meant that music could be bought cheaply and easily.</a:t>
            </a:r>
          </a:p>
          <a:p>
            <a:pPr fontAlgn="base"/>
            <a:endParaRPr lang="en-GB" sz="5400" b="0" i="0" dirty="0">
              <a:solidFill>
                <a:schemeClr val="bg1"/>
              </a:solidFill>
              <a:effectLst/>
              <a:latin typeface="ReithSans"/>
            </a:endParaRPr>
          </a:p>
          <a:p>
            <a:pPr fontAlgn="base"/>
            <a:r>
              <a:rPr lang="en-GB" sz="5400" b="0" i="0" dirty="0">
                <a:solidFill>
                  <a:schemeClr val="bg1"/>
                </a:solidFill>
                <a:effectLst/>
                <a:latin typeface="ReithSans"/>
              </a:rPr>
              <a:t>The introduction of the electric guitar was a key development in the sound of rock 'n' roll.</a:t>
            </a:r>
          </a:p>
        </p:txBody>
      </p:sp>
      <p:pic>
        <p:nvPicPr>
          <p:cNvPr id="2050" name="Picture 2" descr="What microphones were used in the 50s? - Quora">
            <a:extLst>
              <a:ext uri="{FF2B5EF4-FFF2-40B4-BE49-F238E27FC236}">
                <a16:creationId xmlns:a16="http://schemas.microsoft.com/office/drawing/2014/main" id="{5E38E21C-3C2E-2141-2565-EA9F2936E1B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167" b="91667" l="10000" r="90000">
                        <a14:foregroundMark x1="33111" y1="9833" x2="60000" y2="8167"/>
                        <a14:foregroundMark x1="60000" y1="8167" x2="61556" y2="8167"/>
                        <a14:foregroundMark x1="40889" y1="91667" x2="65333" y2="90167"/>
                      </a14:backgroundRemoval>
                    </a14:imgEffect>
                  </a14:imgLayer>
                </a14:imgProps>
              </a:ext>
              <a:ext uri="{28A0092B-C50C-407E-A947-70E740481C1C}">
                <a14:useLocalDpi xmlns:a14="http://schemas.microsoft.com/office/drawing/2010/main" val="0"/>
              </a:ext>
            </a:extLst>
          </a:blip>
          <a:srcRect/>
          <a:stretch>
            <a:fillRect/>
          </a:stretch>
        </p:blipFill>
        <p:spPr bwMode="auto">
          <a:xfrm>
            <a:off x="17882372" y="3718929"/>
            <a:ext cx="7497803" cy="999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5243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2A212D-C895-90FC-F1E8-9FA01F7BD772}"/>
              </a:ext>
            </a:extLst>
          </p:cNvPr>
          <p:cNvSpPr txBox="1"/>
          <p:nvPr/>
        </p:nvSpPr>
        <p:spPr>
          <a:xfrm>
            <a:off x="6240780" y="356097"/>
            <a:ext cx="11083290" cy="222625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3800" b="1" i="0" u="none" strike="noStrike" cap="none" spc="0" normalizeH="0" baseline="0" dirty="0">
                <a:ln>
                  <a:noFill/>
                </a:ln>
                <a:solidFill>
                  <a:schemeClr val="bg1">
                    <a:lumMod val="95000"/>
                  </a:schemeClr>
                </a:solidFill>
                <a:effectLst/>
                <a:uFillTx/>
                <a:latin typeface="Graphik"/>
                <a:ea typeface="Graphik"/>
                <a:cs typeface="Graphik"/>
                <a:sym typeface="Graphik"/>
              </a:rPr>
              <a:t>History</a:t>
            </a:r>
          </a:p>
        </p:txBody>
      </p:sp>
      <p:sp>
        <p:nvSpPr>
          <p:cNvPr id="2" name="TextBox 1">
            <a:extLst>
              <a:ext uri="{FF2B5EF4-FFF2-40B4-BE49-F238E27FC236}">
                <a16:creationId xmlns:a16="http://schemas.microsoft.com/office/drawing/2014/main" id="{9DD36553-6E5D-04EB-7106-348AC9DD566B}"/>
              </a:ext>
            </a:extLst>
          </p:cNvPr>
          <p:cNvSpPr txBox="1"/>
          <p:nvPr/>
        </p:nvSpPr>
        <p:spPr>
          <a:xfrm>
            <a:off x="1047750" y="3608516"/>
            <a:ext cx="22288500" cy="9243556"/>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5400" b="0" i="0" u="none" strike="noStrike" cap="none" spc="0" normalizeH="0" baseline="0" dirty="0">
                <a:ln>
                  <a:noFill/>
                </a:ln>
                <a:solidFill>
                  <a:schemeClr val="bg1"/>
                </a:solidFill>
                <a:effectLst/>
                <a:uFillTx/>
                <a:latin typeface="Graphik"/>
                <a:ea typeface="Graphik"/>
                <a:cs typeface="Graphik"/>
                <a:sym typeface="Graphik"/>
              </a:rPr>
              <a:t>A style of popular music that originated in the USA in the 1950s. </a:t>
            </a:r>
            <a:endParaRPr lang="en-GB" sz="5400" dirty="0">
              <a:solidFill>
                <a:schemeClr val="bg1"/>
              </a:solidFill>
            </a:endParaRPr>
          </a:p>
          <a:p>
            <a:pPr marL="0" marR="0" indent="0" algn="ctr" defTabSz="825500" rtl="0" fontAlgn="auto" latinLnBrk="0" hangingPunct="0">
              <a:lnSpc>
                <a:spcPct val="100000"/>
              </a:lnSpc>
              <a:spcBef>
                <a:spcPts val="0"/>
              </a:spcBef>
              <a:spcAft>
                <a:spcPts val="0"/>
              </a:spcAft>
              <a:buClrTx/>
              <a:buSzTx/>
              <a:buFontTx/>
              <a:buNone/>
              <a:tabLst/>
            </a:pPr>
            <a:r>
              <a:rPr kumimoji="0" lang="en-GB" sz="5400" b="0" i="0" u="none" strike="noStrike" cap="none" spc="0" normalizeH="0" baseline="0" dirty="0">
                <a:ln>
                  <a:noFill/>
                </a:ln>
                <a:solidFill>
                  <a:schemeClr val="bg1"/>
                </a:solidFill>
                <a:effectLst/>
                <a:uFillTx/>
                <a:latin typeface="Graphik"/>
                <a:ea typeface="Graphik"/>
                <a:cs typeface="Graphik"/>
                <a:sym typeface="Graphik"/>
              </a:rPr>
              <a:t>When it began in 1954, Rock and Roll was a total shock. It was an explosion of power, a total outrage to society.</a:t>
            </a:r>
          </a:p>
          <a:p>
            <a:pPr marL="0" marR="0" indent="0" algn="ctr" defTabSz="825500" rtl="0" fontAlgn="auto" latinLnBrk="0" hangingPunct="0">
              <a:lnSpc>
                <a:spcPct val="100000"/>
              </a:lnSpc>
              <a:spcBef>
                <a:spcPts val="0"/>
              </a:spcBef>
              <a:spcAft>
                <a:spcPts val="0"/>
              </a:spcAft>
              <a:buClrTx/>
              <a:buSzTx/>
              <a:buFontTx/>
              <a:buNone/>
              <a:tabLst/>
            </a:pPr>
            <a:endParaRPr kumimoji="0" lang="en-GB" sz="5400" b="0" i="0" u="none" strike="noStrike" cap="none" spc="0" normalizeH="0" baseline="0" dirty="0">
              <a:ln>
                <a:noFill/>
              </a:ln>
              <a:solidFill>
                <a:schemeClr val="bg1"/>
              </a:solidFill>
              <a:effectLst/>
              <a:uFillTx/>
              <a:latin typeface="Graphik"/>
              <a:ea typeface="Graphik"/>
              <a:cs typeface="Graphik"/>
              <a:sym typeface="Graphik"/>
            </a:endParaRPr>
          </a:p>
          <a:p>
            <a:pPr marL="0" marR="0" indent="0" algn="ctr" defTabSz="825500" rtl="0" fontAlgn="auto" latinLnBrk="0" hangingPunct="0">
              <a:lnSpc>
                <a:spcPct val="100000"/>
              </a:lnSpc>
              <a:spcBef>
                <a:spcPts val="0"/>
              </a:spcBef>
              <a:spcAft>
                <a:spcPts val="0"/>
              </a:spcAft>
              <a:buClrTx/>
              <a:buSzTx/>
              <a:buFontTx/>
              <a:buNone/>
              <a:tabLst/>
            </a:pPr>
            <a:r>
              <a:rPr lang="en-GB" sz="5400" dirty="0"/>
              <a:t>American and the western world was in a hopeful mood following WW2 and for the first time ‘teenagers’ (this word was invented in the 50s) had their own money to spend. They began searching for their own ‘thing’ and Rock n Roll was it.</a:t>
            </a:r>
          </a:p>
          <a:p>
            <a:pPr marL="0" marR="0" indent="0" algn="ctr" defTabSz="825500" rtl="0" fontAlgn="auto" latinLnBrk="0" hangingPunct="0">
              <a:lnSpc>
                <a:spcPct val="100000"/>
              </a:lnSpc>
              <a:spcBef>
                <a:spcPts val="0"/>
              </a:spcBef>
              <a:spcAft>
                <a:spcPts val="0"/>
              </a:spcAft>
              <a:buClrTx/>
              <a:buSzTx/>
              <a:buFontTx/>
              <a:buNone/>
              <a:tabLst/>
            </a:pPr>
            <a:endParaRPr kumimoji="0" lang="en-GB" sz="5400" b="0" i="0" u="none" strike="noStrike" cap="none" spc="0" normalizeH="0" baseline="0" dirty="0">
              <a:ln>
                <a:noFill/>
              </a:ln>
              <a:solidFill>
                <a:srgbClr val="000000"/>
              </a:solidFill>
              <a:effectLst/>
              <a:uFillTx/>
              <a:latin typeface="Graphik"/>
              <a:ea typeface="Graphik"/>
              <a:cs typeface="Graphik"/>
              <a:sym typeface="Graphik"/>
            </a:endParaRPr>
          </a:p>
          <a:p>
            <a:pPr marL="0" marR="0" indent="0" algn="ctr" defTabSz="825500" rtl="0" fontAlgn="auto" latinLnBrk="0" hangingPunct="0">
              <a:lnSpc>
                <a:spcPct val="100000"/>
              </a:lnSpc>
              <a:spcBef>
                <a:spcPts val="0"/>
              </a:spcBef>
              <a:spcAft>
                <a:spcPts val="0"/>
              </a:spcAft>
              <a:buClrTx/>
              <a:buSzTx/>
              <a:buFontTx/>
              <a:buNone/>
              <a:tabLst/>
            </a:pPr>
            <a:r>
              <a:rPr lang="en-GB" sz="5400" dirty="0"/>
              <a:t>Rock n Roll brought together many different threads of popular music and rose to its greatest popularity in 1955-56 with artists like Bill Haley and Elvis Presley.</a:t>
            </a:r>
            <a:endParaRPr kumimoji="0" lang="en-GB" sz="5400" b="0" i="0" u="none" strike="noStrike" cap="none" spc="0" normalizeH="0" baseline="0" dirty="0">
              <a:ln>
                <a:noFill/>
              </a:ln>
              <a:solidFill>
                <a:srgbClr val="000000"/>
              </a:solidFill>
              <a:effectLst/>
              <a:uFillTx/>
              <a:latin typeface="Graphik"/>
              <a:ea typeface="Graphik"/>
              <a:cs typeface="Graphik"/>
              <a:sym typeface="Graphik"/>
            </a:endParaRPr>
          </a:p>
        </p:txBody>
      </p:sp>
    </p:spTree>
    <p:extLst>
      <p:ext uri="{BB962C8B-B14F-4D97-AF65-F5344CB8AC3E}">
        <p14:creationId xmlns:p14="http://schemas.microsoft.com/office/powerpoint/2010/main" val="97883422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undefined">
            <a:extLst>
              <a:ext uri="{FF2B5EF4-FFF2-40B4-BE49-F238E27FC236}">
                <a16:creationId xmlns:a16="http://schemas.microsoft.com/office/drawing/2014/main" id="{0AB166BD-AC7D-D9FA-F70A-A612AAA38F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315"/>
          <a:stretch/>
        </p:blipFill>
        <p:spPr bwMode="auto">
          <a:xfrm>
            <a:off x="23970" y="-1"/>
            <a:ext cx="10605929" cy="13327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6A1B2C-5124-C014-588B-16270D281446}"/>
              </a:ext>
            </a:extLst>
          </p:cNvPr>
          <p:cNvSpPr txBox="1"/>
          <p:nvPr/>
        </p:nvSpPr>
        <p:spPr>
          <a:xfrm>
            <a:off x="933329" y="11489750"/>
            <a:ext cx="8787209" cy="222625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3800" b="1" i="0" u="none" strike="noStrike" cap="none" spc="0" normalizeH="0" baseline="0" dirty="0">
                <a:ln>
                  <a:noFill/>
                </a:ln>
                <a:solidFill>
                  <a:schemeClr val="bg1">
                    <a:lumMod val="95000"/>
                  </a:schemeClr>
                </a:solidFill>
                <a:effectLst/>
                <a:uFillTx/>
                <a:latin typeface="Graphik"/>
                <a:ea typeface="Graphik"/>
                <a:cs typeface="Graphik"/>
                <a:sym typeface="Graphik"/>
              </a:rPr>
              <a:t>Bill Haley</a:t>
            </a:r>
          </a:p>
        </p:txBody>
      </p:sp>
      <p:sp>
        <p:nvSpPr>
          <p:cNvPr id="2" name="TextBox 1">
            <a:extLst>
              <a:ext uri="{FF2B5EF4-FFF2-40B4-BE49-F238E27FC236}">
                <a16:creationId xmlns:a16="http://schemas.microsoft.com/office/drawing/2014/main" id="{326645AD-1E3A-D599-CE02-B974FD8928AE}"/>
              </a:ext>
            </a:extLst>
          </p:cNvPr>
          <p:cNvSpPr txBox="1"/>
          <p:nvPr/>
        </p:nvSpPr>
        <p:spPr>
          <a:xfrm>
            <a:off x="11279696" y="330384"/>
            <a:ext cx="12383191" cy="6750566"/>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fontAlgn="base"/>
            <a:r>
              <a:rPr lang="en-GB" sz="4800" dirty="0">
                <a:solidFill>
                  <a:schemeClr val="bg1"/>
                </a:solidFill>
                <a:latin typeface="ReithSans"/>
              </a:rPr>
              <a:t>William Haley was an American Rock n Roll artist. He is credited with making the genre popular to the masses. His band was called Bill Haley &amp; His Comets. They have sold over 60 million records worldwide.</a:t>
            </a:r>
          </a:p>
          <a:p>
            <a:pPr fontAlgn="base"/>
            <a:endParaRPr lang="en-GB" sz="4800" b="0" i="0" dirty="0">
              <a:solidFill>
                <a:schemeClr val="bg1"/>
              </a:solidFill>
              <a:effectLst/>
              <a:latin typeface="ReithSans"/>
            </a:endParaRPr>
          </a:p>
          <a:p>
            <a:pPr fontAlgn="base"/>
            <a:r>
              <a:rPr lang="en-GB" sz="4800" dirty="0">
                <a:solidFill>
                  <a:schemeClr val="bg1"/>
                </a:solidFill>
                <a:latin typeface="ReithSans"/>
              </a:rPr>
              <a:t>Some of his famous songs include ‘Rock Around the Clock’, ‘Shake, Rattle and Roll’ and ‘See You Later, Alligator’.</a:t>
            </a:r>
            <a:endParaRPr lang="en-GB" sz="4800" b="0" i="0" dirty="0">
              <a:solidFill>
                <a:schemeClr val="bg1"/>
              </a:solidFill>
              <a:effectLst/>
              <a:latin typeface="ReithSans"/>
            </a:endParaRPr>
          </a:p>
        </p:txBody>
      </p:sp>
      <p:pic>
        <p:nvPicPr>
          <p:cNvPr id="1026" name="Picture 2" descr="Bill Haley and His Comets in 1956. Left to right: Rudy Pompilli, Billy Williamson, Al Rex, Bill Haley, Johnny Grande, Ralph Jones, and Franny Beecher">
            <a:extLst>
              <a:ext uri="{FF2B5EF4-FFF2-40B4-BE49-F238E27FC236}">
                <a16:creationId xmlns:a16="http://schemas.microsoft.com/office/drawing/2014/main" id="{F512625D-6A9E-48CB-4AF8-6F5858B77E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038"/>
          <a:stretch/>
        </p:blipFill>
        <p:spPr bwMode="auto">
          <a:xfrm>
            <a:off x="12461725" y="7285269"/>
            <a:ext cx="10398275" cy="61003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49370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6A1B2C-5124-C014-588B-16270D281446}"/>
              </a:ext>
            </a:extLst>
          </p:cNvPr>
          <p:cNvSpPr txBox="1"/>
          <p:nvPr/>
        </p:nvSpPr>
        <p:spPr>
          <a:xfrm>
            <a:off x="1924050" y="266700"/>
            <a:ext cx="20535900" cy="222625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13800" b="1" dirty="0">
                <a:solidFill>
                  <a:schemeClr val="bg1">
                    <a:lumMod val="95000"/>
                  </a:schemeClr>
                </a:solidFill>
                <a:latin typeface="Graphik"/>
                <a:ea typeface="Graphik"/>
                <a:cs typeface="Graphik"/>
              </a:rPr>
              <a:t>Bill Haley &amp; His Comets</a:t>
            </a:r>
            <a:endParaRPr kumimoji="0" lang="en-GB" sz="13800" b="1" i="0" u="none" strike="noStrike" cap="none" spc="0" normalizeH="0" baseline="0" dirty="0">
              <a:ln>
                <a:noFill/>
              </a:ln>
              <a:solidFill>
                <a:schemeClr val="bg1">
                  <a:lumMod val="95000"/>
                </a:schemeClr>
              </a:solidFill>
              <a:effectLst/>
              <a:uFillTx/>
              <a:latin typeface="Graphik"/>
              <a:ea typeface="Graphik"/>
              <a:cs typeface="Graphik"/>
              <a:sym typeface="Graphik"/>
            </a:endParaRPr>
          </a:p>
        </p:txBody>
      </p:sp>
      <p:pic>
        <p:nvPicPr>
          <p:cNvPr id="2" name="Bill Haley - Rock Around The Clock" descr="Bill Haley - Rock Around The Clock">
            <a:extLst>
              <a:ext uri="{FF2B5EF4-FFF2-40B4-BE49-F238E27FC236}">
                <a16:creationId xmlns:a16="http://schemas.microsoft.com/office/drawing/2014/main" id="{909E1023-0EB9-AE0E-46FF-10B308E05E4F}"/>
              </a:ext>
            </a:extLst>
          </p:cNvPr>
          <p:cNvPicPr>
            <a:picLocks/>
          </p:cNvPicPr>
          <p:nvPr>
            <a:videoFile r:link="rId1"/>
          </p:nvPr>
        </p:nvPicPr>
        <p:blipFill>
          <a:blip r:embed="rId3"/>
          <a:stretch>
            <a:fillRect/>
          </a:stretch>
        </p:blipFill>
        <p:spPr>
          <a:xfrm>
            <a:off x="3926029" y="2697666"/>
            <a:ext cx="16531941" cy="10439400"/>
          </a:xfrm>
          <a:prstGeom prst="rect">
            <a:avLst/>
          </a:prstGeom>
        </p:spPr>
      </p:pic>
    </p:spTree>
    <p:extLst>
      <p:ext uri="{BB962C8B-B14F-4D97-AF65-F5344CB8AC3E}">
        <p14:creationId xmlns:p14="http://schemas.microsoft.com/office/powerpoint/2010/main" val="480596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A black and white photograph of Elvis Presley standing between two sets of bars">
            <a:extLst>
              <a:ext uri="{FF2B5EF4-FFF2-40B4-BE49-F238E27FC236}">
                <a16:creationId xmlns:a16="http://schemas.microsoft.com/office/drawing/2014/main" id="{66748F36-C279-3F71-439D-F52913FE6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2" y="0"/>
            <a:ext cx="10165763" cy="13113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6A1B2C-5124-C014-588B-16270D281446}"/>
              </a:ext>
            </a:extLst>
          </p:cNvPr>
          <p:cNvSpPr txBox="1"/>
          <p:nvPr/>
        </p:nvSpPr>
        <p:spPr>
          <a:xfrm>
            <a:off x="35442" y="11489750"/>
            <a:ext cx="10134600" cy="222625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3800" b="1" i="0" u="none" strike="noStrike" cap="none" spc="0" normalizeH="0" baseline="0" dirty="0">
                <a:ln>
                  <a:noFill/>
                </a:ln>
                <a:solidFill>
                  <a:schemeClr val="bg1">
                    <a:lumMod val="95000"/>
                  </a:schemeClr>
                </a:solidFill>
                <a:effectLst/>
                <a:uFillTx/>
                <a:latin typeface="Graphik"/>
                <a:ea typeface="Graphik"/>
                <a:cs typeface="Graphik"/>
                <a:sym typeface="Graphik"/>
              </a:rPr>
              <a:t>Elvis Presley</a:t>
            </a:r>
          </a:p>
        </p:txBody>
      </p:sp>
      <p:sp>
        <p:nvSpPr>
          <p:cNvPr id="4" name="TextBox 3">
            <a:extLst>
              <a:ext uri="{FF2B5EF4-FFF2-40B4-BE49-F238E27FC236}">
                <a16:creationId xmlns:a16="http://schemas.microsoft.com/office/drawing/2014/main" id="{F706D189-695D-A8F8-4614-39B95A1854D1}"/>
              </a:ext>
            </a:extLst>
          </p:cNvPr>
          <p:cNvSpPr txBox="1"/>
          <p:nvPr/>
        </p:nvSpPr>
        <p:spPr>
          <a:xfrm>
            <a:off x="11101276" y="596311"/>
            <a:ext cx="12383191" cy="11921212"/>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fontAlgn="base"/>
            <a:r>
              <a:rPr lang="en-GB" sz="4800" dirty="0">
                <a:solidFill>
                  <a:schemeClr val="bg1"/>
                </a:solidFill>
                <a:latin typeface="ReithSans"/>
              </a:rPr>
              <a:t>Elvis Presley was an American singer and actor. He is regarded as one of the most famous music artists of all time and known as the ‘King of Rock n Roll’.</a:t>
            </a:r>
          </a:p>
          <a:p>
            <a:pPr fontAlgn="base"/>
            <a:endParaRPr lang="en-GB" sz="4800" dirty="0">
              <a:solidFill>
                <a:schemeClr val="bg1"/>
              </a:solidFill>
              <a:latin typeface="ReithSans"/>
            </a:endParaRPr>
          </a:p>
          <a:p>
            <a:pPr fontAlgn="base"/>
            <a:r>
              <a:rPr lang="en-GB" sz="4800" b="0" i="0" dirty="0">
                <a:solidFill>
                  <a:schemeClr val="bg1"/>
                </a:solidFill>
                <a:effectLst/>
                <a:latin typeface="ReithSans"/>
              </a:rPr>
              <a:t>His </a:t>
            </a:r>
            <a:r>
              <a:rPr lang="en-GB" sz="4800" dirty="0">
                <a:solidFill>
                  <a:schemeClr val="bg1"/>
                </a:solidFill>
                <a:latin typeface="ReithSans"/>
              </a:rPr>
              <a:t>music was energetic, sexually provocative and a transformative influence on race relations in America.</a:t>
            </a:r>
          </a:p>
          <a:p>
            <a:pPr fontAlgn="base"/>
            <a:endParaRPr lang="en-GB" sz="4800" dirty="0">
              <a:solidFill>
                <a:schemeClr val="bg1"/>
              </a:solidFill>
              <a:latin typeface="ReithSans"/>
            </a:endParaRPr>
          </a:p>
          <a:p>
            <a:pPr fontAlgn="base"/>
            <a:r>
              <a:rPr lang="en-GB" sz="4800" b="0" i="0" dirty="0">
                <a:solidFill>
                  <a:schemeClr val="bg1"/>
                </a:solidFill>
                <a:effectLst/>
                <a:latin typeface="ReithSans"/>
              </a:rPr>
              <a:t>Presley would play guitar and sing with his band.</a:t>
            </a:r>
          </a:p>
          <a:p>
            <a:pPr fontAlgn="base"/>
            <a:r>
              <a:rPr lang="en-GB" sz="4800" dirty="0">
                <a:solidFill>
                  <a:schemeClr val="bg1"/>
                </a:solidFill>
                <a:latin typeface="ReithSans"/>
              </a:rPr>
              <a:t>He has sold over 500 million records worldwide and is one of the best selling artists of all time.</a:t>
            </a:r>
          </a:p>
          <a:p>
            <a:pPr fontAlgn="base"/>
            <a:endParaRPr lang="en-GB" sz="4800" dirty="0">
              <a:solidFill>
                <a:schemeClr val="bg1"/>
              </a:solidFill>
              <a:latin typeface="ReithSans"/>
            </a:endParaRPr>
          </a:p>
          <a:p>
            <a:pPr fontAlgn="base"/>
            <a:r>
              <a:rPr lang="en-GB" sz="4800" b="0" i="0" dirty="0">
                <a:solidFill>
                  <a:schemeClr val="bg1"/>
                </a:solidFill>
                <a:effectLst/>
                <a:latin typeface="ReithSans"/>
              </a:rPr>
              <a:t>He won three Gr</a:t>
            </a:r>
            <a:r>
              <a:rPr lang="en-GB" sz="4800" dirty="0">
                <a:solidFill>
                  <a:schemeClr val="bg1"/>
                </a:solidFill>
                <a:latin typeface="ReithSans"/>
              </a:rPr>
              <a:t>ammy Awards, as well as, the Grammy Lifetime Achievement Award at only 36 years old.</a:t>
            </a:r>
            <a:endParaRPr lang="en-GB" sz="4800" b="0" i="0" dirty="0">
              <a:solidFill>
                <a:schemeClr val="bg1"/>
              </a:solidFill>
              <a:effectLst/>
              <a:latin typeface="ReithSans"/>
            </a:endParaRPr>
          </a:p>
        </p:txBody>
      </p:sp>
    </p:spTree>
    <p:extLst>
      <p:ext uri="{BB962C8B-B14F-4D97-AF65-F5344CB8AC3E}">
        <p14:creationId xmlns:p14="http://schemas.microsoft.com/office/powerpoint/2010/main" val="15824213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6A1B2C-5124-C014-588B-16270D281446}"/>
              </a:ext>
            </a:extLst>
          </p:cNvPr>
          <p:cNvSpPr txBox="1"/>
          <p:nvPr/>
        </p:nvSpPr>
        <p:spPr>
          <a:xfrm>
            <a:off x="7124700" y="266700"/>
            <a:ext cx="10134600" cy="222625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3800" b="1" i="0" u="none" strike="noStrike" cap="none" spc="0" normalizeH="0" baseline="0" dirty="0">
                <a:ln>
                  <a:noFill/>
                </a:ln>
                <a:solidFill>
                  <a:schemeClr val="bg1">
                    <a:lumMod val="95000"/>
                  </a:schemeClr>
                </a:solidFill>
                <a:effectLst/>
                <a:uFillTx/>
                <a:latin typeface="Graphik"/>
                <a:ea typeface="Graphik"/>
                <a:cs typeface="Graphik"/>
                <a:sym typeface="Graphik"/>
              </a:rPr>
              <a:t>Elvis Presley</a:t>
            </a:r>
          </a:p>
        </p:txBody>
      </p:sp>
      <p:pic>
        <p:nvPicPr>
          <p:cNvPr id="4" name="Elvis Presley - Jailhouse Rock (Music Video)" descr="Elvis Presley - Jailhouse Rock (Music Video)">
            <a:extLst>
              <a:ext uri="{FF2B5EF4-FFF2-40B4-BE49-F238E27FC236}">
                <a16:creationId xmlns:a16="http://schemas.microsoft.com/office/drawing/2014/main" id="{ACB91ABE-4A66-CEEB-D32C-EF1F71D1AF39}"/>
              </a:ext>
            </a:extLst>
          </p:cNvPr>
          <p:cNvPicPr>
            <a:picLocks/>
          </p:cNvPicPr>
          <p:nvPr>
            <a:videoFile r:link="rId1"/>
          </p:nvPr>
        </p:nvPicPr>
        <p:blipFill>
          <a:blip r:embed="rId3"/>
          <a:stretch>
            <a:fillRect/>
          </a:stretch>
        </p:blipFill>
        <p:spPr>
          <a:xfrm>
            <a:off x="4533901" y="2779316"/>
            <a:ext cx="15316198" cy="10403284"/>
          </a:xfrm>
          <a:prstGeom prst="rect">
            <a:avLst/>
          </a:prstGeom>
        </p:spPr>
      </p:pic>
    </p:spTree>
    <p:extLst>
      <p:ext uri="{BB962C8B-B14F-4D97-AF65-F5344CB8AC3E}">
        <p14:creationId xmlns:p14="http://schemas.microsoft.com/office/powerpoint/2010/main" val="14801236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undefined">
            <a:extLst>
              <a:ext uri="{FF2B5EF4-FFF2-40B4-BE49-F238E27FC236}">
                <a16:creationId xmlns:a16="http://schemas.microsoft.com/office/drawing/2014/main" id="{8A9F9EE8-6815-13D5-3491-E33469FE7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99379" cy="132554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15BF68-FF99-1F74-DF3B-F0EC47679BB1}"/>
              </a:ext>
            </a:extLst>
          </p:cNvPr>
          <p:cNvSpPr txBox="1"/>
          <p:nvPr/>
        </p:nvSpPr>
        <p:spPr>
          <a:xfrm>
            <a:off x="182389" y="11489750"/>
            <a:ext cx="10134600" cy="222625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13800" b="1" dirty="0">
                <a:solidFill>
                  <a:schemeClr val="bg1">
                    <a:lumMod val="95000"/>
                  </a:schemeClr>
                </a:solidFill>
                <a:latin typeface="Graphik"/>
                <a:ea typeface="Graphik"/>
                <a:cs typeface="Graphik"/>
              </a:rPr>
              <a:t>Chuck Berry</a:t>
            </a:r>
            <a:endParaRPr kumimoji="0" lang="en-GB" sz="13800" b="1" i="0" u="none" strike="noStrike" cap="none" spc="0" normalizeH="0" baseline="0" dirty="0">
              <a:ln>
                <a:noFill/>
              </a:ln>
              <a:solidFill>
                <a:schemeClr val="bg1">
                  <a:lumMod val="95000"/>
                </a:schemeClr>
              </a:solidFill>
              <a:effectLst/>
              <a:uFillTx/>
              <a:latin typeface="Graphik"/>
              <a:ea typeface="Graphik"/>
              <a:cs typeface="Graphik"/>
              <a:sym typeface="Graphik"/>
            </a:endParaRPr>
          </a:p>
        </p:txBody>
      </p:sp>
      <p:sp>
        <p:nvSpPr>
          <p:cNvPr id="4" name="TextBox 3">
            <a:extLst>
              <a:ext uri="{FF2B5EF4-FFF2-40B4-BE49-F238E27FC236}">
                <a16:creationId xmlns:a16="http://schemas.microsoft.com/office/drawing/2014/main" id="{81844C73-24E0-6C43-CA74-7BF003987D7A}"/>
              </a:ext>
            </a:extLst>
          </p:cNvPr>
          <p:cNvSpPr txBox="1"/>
          <p:nvPr/>
        </p:nvSpPr>
        <p:spPr>
          <a:xfrm>
            <a:off x="11190486" y="401736"/>
            <a:ext cx="12383191" cy="10443885"/>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fontAlgn="base"/>
            <a:r>
              <a:rPr lang="en-GB" sz="4800" dirty="0">
                <a:solidFill>
                  <a:schemeClr val="bg1"/>
                </a:solidFill>
                <a:latin typeface="ReithSans"/>
              </a:rPr>
              <a:t>Charles Berry was an American singer, guitarist and songwriter who pioneered the rock n roll genre. He was nicknamed the ‘Father of Rock n Roll’. </a:t>
            </a:r>
          </a:p>
          <a:p>
            <a:pPr fontAlgn="base"/>
            <a:endParaRPr lang="en-GB" sz="4800" dirty="0">
              <a:solidFill>
                <a:schemeClr val="bg1"/>
              </a:solidFill>
              <a:latin typeface="ReithSans"/>
            </a:endParaRPr>
          </a:p>
          <a:p>
            <a:pPr fontAlgn="base"/>
            <a:r>
              <a:rPr lang="en-GB" sz="4800" b="0" i="0" dirty="0">
                <a:solidFill>
                  <a:schemeClr val="bg1"/>
                </a:solidFill>
                <a:effectLst/>
                <a:latin typeface="ReithSans"/>
              </a:rPr>
              <a:t>He was known for his guitar solos and showmanship on s</a:t>
            </a:r>
            <a:r>
              <a:rPr lang="en-GB" sz="4800" dirty="0">
                <a:solidFill>
                  <a:schemeClr val="bg1"/>
                </a:solidFill>
                <a:latin typeface="ReithSans"/>
              </a:rPr>
              <a:t>tage and was a major influence on the Rock genre that came later.</a:t>
            </a:r>
          </a:p>
          <a:p>
            <a:pPr fontAlgn="base"/>
            <a:endParaRPr lang="en-GB" sz="4800" dirty="0">
              <a:solidFill>
                <a:schemeClr val="bg1"/>
              </a:solidFill>
              <a:latin typeface="ReithSans"/>
            </a:endParaRPr>
          </a:p>
          <a:p>
            <a:pPr fontAlgn="base"/>
            <a:r>
              <a:rPr lang="en-GB" sz="4800" b="0" i="0" dirty="0">
                <a:solidFill>
                  <a:schemeClr val="bg1"/>
                </a:solidFill>
                <a:effectLst/>
                <a:latin typeface="ReithSans"/>
              </a:rPr>
              <a:t>His songs were themed around consumerism and teen life. </a:t>
            </a:r>
          </a:p>
          <a:p>
            <a:pPr fontAlgn="base"/>
            <a:endParaRPr lang="en-GB" sz="4800" dirty="0">
              <a:solidFill>
                <a:schemeClr val="bg1"/>
              </a:solidFill>
              <a:latin typeface="ReithSans"/>
            </a:endParaRPr>
          </a:p>
          <a:p>
            <a:pPr fontAlgn="base"/>
            <a:r>
              <a:rPr lang="en-GB" sz="4800" b="0" i="0" dirty="0">
                <a:solidFill>
                  <a:schemeClr val="bg1"/>
                </a:solidFill>
                <a:effectLst/>
                <a:latin typeface="ReithSans"/>
              </a:rPr>
              <a:t>Some of his most famous songs include ‘Roll over Beethoven’, ‘</a:t>
            </a:r>
            <a:r>
              <a:rPr lang="en-GB" sz="4800" b="0" i="0" dirty="0" err="1">
                <a:solidFill>
                  <a:schemeClr val="bg1"/>
                </a:solidFill>
                <a:effectLst/>
                <a:latin typeface="ReithSans"/>
              </a:rPr>
              <a:t>Maybellene</a:t>
            </a:r>
            <a:r>
              <a:rPr lang="en-GB" sz="4800" b="0" i="0" dirty="0">
                <a:solidFill>
                  <a:schemeClr val="bg1"/>
                </a:solidFill>
                <a:effectLst/>
                <a:latin typeface="ReithSans"/>
              </a:rPr>
              <a:t>’ and ‘Jonny B. Goode’.</a:t>
            </a:r>
          </a:p>
        </p:txBody>
      </p:sp>
    </p:spTree>
    <p:extLst>
      <p:ext uri="{BB962C8B-B14F-4D97-AF65-F5344CB8AC3E}">
        <p14:creationId xmlns:p14="http://schemas.microsoft.com/office/powerpoint/2010/main" val="283792437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6A1B2C-5124-C014-588B-16270D281446}"/>
              </a:ext>
            </a:extLst>
          </p:cNvPr>
          <p:cNvSpPr txBox="1"/>
          <p:nvPr/>
        </p:nvSpPr>
        <p:spPr>
          <a:xfrm>
            <a:off x="7124700" y="266700"/>
            <a:ext cx="10134600" cy="222625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3800" b="1" i="0" u="none" strike="noStrike" cap="none" spc="0" normalizeH="0" baseline="0" dirty="0">
                <a:ln>
                  <a:noFill/>
                </a:ln>
                <a:solidFill>
                  <a:schemeClr val="bg1">
                    <a:lumMod val="95000"/>
                  </a:schemeClr>
                </a:solidFill>
                <a:effectLst/>
                <a:uFillTx/>
                <a:latin typeface="Graphik"/>
                <a:ea typeface="Graphik"/>
                <a:cs typeface="Graphik"/>
                <a:sym typeface="Graphik"/>
              </a:rPr>
              <a:t>Chuck Berry</a:t>
            </a:r>
          </a:p>
        </p:txBody>
      </p:sp>
      <p:pic>
        <p:nvPicPr>
          <p:cNvPr id="2" name="Online Media 1" title="Chuck Berry - Johnny B. Goode (Live 1958)">
            <a:hlinkClick r:id="" action="ppaction://media"/>
            <a:extLst>
              <a:ext uri="{FF2B5EF4-FFF2-40B4-BE49-F238E27FC236}">
                <a16:creationId xmlns:a16="http://schemas.microsoft.com/office/drawing/2014/main" id="{AFAF7E50-1669-4B7A-AC0F-2BBC8A02B68D}"/>
              </a:ext>
            </a:extLst>
          </p:cNvPr>
          <p:cNvPicPr>
            <a:picLocks noRot="1" noChangeAspect="1"/>
          </p:cNvPicPr>
          <p:nvPr>
            <a:videoFile r:link="rId1"/>
          </p:nvPr>
        </p:nvPicPr>
        <p:blipFill>
          <a:blip r:embed="rId3"/>
          <a:stretch>
            <a:fillRect/>
          </a:stretch>
        </p:blipFill>
        <p:spPr>
          <a:xfrm>
            <a:off x="5100630" y="2970127"/>
            <a:ext cx="13758870" cy="10319153"/>
          </a:xfrm>
          <a:prstGeom prst="rect">
            <a:avLst/>
          </a:prstGeom>
        </p:spPr>
      </p:pic>
    </p:spTree>
    <p:extLst>
      <p:ext uri="{BB962C8B-B14F-4D97-AF65-F5344CB8AC3E}">
        <p14:creationId xmlns:p14="http://schemas.microsoft.com/office/powerpoint/2010/main" val="39965293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2A212D-C895-90FC-F1E8-9FA01F7BD772}"/>
              </a:ext>
            </a:extLst>
          </p:cNvPr>
          <p:cNvSpPr txBox="1"/>
          <p:nvPr/>
        </p:nvSpPr>
        <p:spPr>
          <a:xfrm>
            <a:off x="6240780" y="356097"/>
            <a:ext cx="11083290" cy="222625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3800" b="1" i="0" u="none" strike="noStrike" cap="none" spc="0" normalizeH="0" baseline="0" dirty="0">
                <a:ln>
                  <a:noFill/>
                </a:ln>
                <a:solidFill>
                  <a:schemeClr val="bg1">
                    <a:lumMod val="95000"/>
                  </a:schemeClr>
                </a:solidFill>
                <a:effectLst/>
                <a:uFillTx/>
                <a:latin typeface="Graphik"/>
                <a:ea typeface="Graphik"/>
                <a:cs typeface="Graphik"/>
                <a:sym typeface="Graphik"/>
              </a:rPr>
              <a:t>Influences</a:t>
            </a:r>
          </a:p>
        </p:txBody>
      </p:sp>
      <p:sp>
        <p:nvSpPr>
          <p:cNvPr id="3" name="Oval 2">
            <a:extLst>
              <a:ext uri="{FF2B5EF4-FFF2-40B4-BE49-F238E27FC236}">
                <a16:creationId xmlns:a16="http://schemas.microsoft.com/office/drawing/2014/main" id="{7AF74743-30D9-BA76-77DC-72DE0B71A72A}"/>
              </a:ext>
            </a:extLst>
          </p:cNvPr>
          <p:cNvSpPr/>
          <p:nvPr/>
        </p:nvSpPr>
        <p:spPr>
          <a:xfrm>
            <a:off x="9134475" y="5108515"/>
            <a:ext cx="5295900" cy="4299069"/>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9600" b="1" i="0" u="none" strike="noStrike" cap="none" spc="0" normalizeH="0" baseline="0" dirty="0">
                <a:ln>
                  <a:noFill/>
                </a:ln>
                <a:solidFill>
                  <a:srgbClr val="FFFFFF"/>
                </a:solidFill>
                <a:effectLst/>
                <a:uFillTx/>
                <a:latin typeface="Graphik Medium"/>
                <a:ea typeface="Graphik Medium"/>
                <a:cs typeface="Graphik Medium"/>
                <a:sym typeface="Graphik Medium"/>
              </a:rPr>
              <a:t>Rock n Roll</a:t>
            </a:r>
          </a:p>
        </p:txBody>
      </p:sp>
      <p:sp>
        <p:nvSpPr>
          <p:cNvPr id="4" name="Oval 3">
            <a:extLst>
              <a:ext uri="{FF2B5EF4-FFF2-40B4-BE49-F238E27FC236}">
                <a16:creationId xmlns:a16="http://schemas.microsoft.com/office/drawing/2014/main" id="{B4A1838E-DE5D-2543-B4CA-39F8805B15A0}"/>
              </a:ext>
            </a:extLst>
          </p:cNvPr>
          <p:cNvSpPr/>
          <p:nvPr/>
        </p:nvSpPr>
        <p:spPr>
          <a:xfrm>
            <a:off x="1581150" y="4033916"/>
            <a:ext cx="5295900" cy="2221667"/>
          </a:xfrm>
          <a:prstGeom prst="ellipse">
            <a:avLst/>
          </a:prstGeom>
          <a:ln/>
        </p:spPr>
        <p:style>
          <a:lnRef idx="2">
            <a:schemeClr val="accent5">
              <a:shade val="15000"/>
            </a:schemeClr>
          </a:lnRef>
          <a:fillRef idx="1">
            <a:schemeClr val="accent5"/>
          </a:fillRef>
          <a:effectRef idx="0">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9600" b="1" i="0" u="none" strike="noStrike" cap="none" spc="0" normalizeH="0" baseline="0" dirty="0">
                <a:ln>
                  <a:noFill/>
                </a:ln>
                <a:solidFill>
                  <a:srgbClr val="FFFFFF"/>
                </a:solidFill>
                <a:effectLst/>
                <a:uFillTx/>
                <a:latin typeface="Graphik Medium"/>
                <a:ea typeface="Graphik Medium"/>
                <a:cs typeface="Graphik Medium"/>
                <a:sym typeface="Graphik Medium"/>
              </a:rPr>
              <a:t>Jazz</a:t>
            </a:r>
          </a:p>
        </p:txBody>
      </p:sp>
      <p:sp>
        <p:nvSpPr>
          <p:cNvPr id="5" name="Oval 4">
            <a:extLst>
              <a:ext uri="{FF2B5EF4-FFF2-40B4-BE49-F238E27FC236}">
                <a16:creationId xmlns:a16="http://schemas.microsoft.com/office/drawing/2014/main" id="{F7F37B3C-7F78-DE5A-5A49-6D83DBA438E3}"/>
              </a:ext>
            </a:extLst>
          </p:cNvPr>
          <p:cNvSpPr/>
          <p:nvPr/>
        </p:nvSpPr>
        <p:spPr>
          <a:xfrm>
            <a:off x="1604963" y="7707152"/>
            <a:ext cx="5295900" cy="2221667"/>
          </a:xfrm>
          <a:prstGeom prst="ellipse">
            <a:avLst/>
          </a:prstGeom>
          <a:ln/>
        </p:spPr>
        <p:style>
          <a:lnRef idx="2">
            <a:schemeClr val="accent1">
              <a:shade val="15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9600" b="1" i="0" u="none" strike="noStrike" cap="none" spc="0" normalizeH="0" baseline="0" dirty="0">
                <a:ln>
                  <a:noFill/>
                </a:ln>
                <a:solidFill>
                  <a:srgbClr val="FFFFFF"/>
                </a:solidFill>
                <a:effectLst/>
                <a:uFillTx/>
                <a:latin typeface="Graphik Medium"/>
                <a:ea typeface="Graphik Medium"/>
                <a:cs typeface="Graphik Medium"/>
                <a:sym typeface="Graphik Medium"/>
              </a:rPr>
              <a:t>Blues</a:t>
            </a:r>
          </a:p>
        </p:txBody>
      </p:sp>
      <p:sp>
        <p:nvSpPr>
          <p:cNvPr id="8" name="Oval 7">
            <a:extLst>
              <a:ext uri="{FF2B5EF4-FFF2-40B4-BE49-F238E27FC236}">
                <a16:creationId xmlns:a16="http://schemas.microsoft.com/office/drawing/2014/main" id="{0D6851C9-8AB7-AE72-F320-11A19B771CE0}"/>
              </a:ext>
            </a:extLst>
          </p:cNvPr>
          <p:cNvSpPr/>
          <p:nvPr/>
        </p:nvSpPr>
        <p:spPr>
          <a:xfrm>
            <a:off x="17324070" y="2995215"/>
            <a:ext cx="6115050" cy="4299069"/>
          </a:xfrm>
          <a:prstGeom prst="ellipse">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9600" b="1" i="0" u="none" strike="noStrike" cap="none" spc="0" normalizeH="0" baseline="0" dirty="0">
                <a:ln>
                  <a:noFill/>
                </a:ln>
                <a:solidFill>
                  <a:srgbClr val="FFFFFF"/>
                </a:solidFill>
                <a:effectLst/>
                <a:uFillTx/>
                <a:latin typeface="Graphik Medium"/>
                <a:ea typeface="Graphik Medium"/>
                <a:cs typeface="Graphik Medium"/>
                <a:sym typeface="Graphik Medium"/>
              </a:rPr>
              <a:t>Boogie-Woogie</a:t>
            </a:r>
          </a:p>
        </p:txBody>
      </p:sp>
      <p:sp>
        <p:nvSpPr>
          <p:cNvPr id="9" name="Oval 8">
            <a:extLst>
              <a:ext uri="{FF2B5EF4-FFF2-40B4-BE49-F238E27FC236}">
                <a16:creationId xmlns:a16="http://schemas.microsoft.com/office/drawing/2014/main" id="{6AAD5760-6E10-C7D5-627F-EC439625144F}"/>
              </a:ext>
            </a:extLst>
          </p:cNvPr>
          <p:cNvSpPr/>
          <p:nvPr/>
        </p:nvSpPr>
        <p:spPr>
          <a:xfrm>
            <a:off x="14935200" y="9407584"/>
            <a:ext cx="6115050" cy="2221667"/>
          </a:xfrm>
          <a:prstGeom prst="ellipse">
            <a:avLst/>
          </a:prstGeom>
          <a:ln/>
        </p:spPr>
        <p:style>
          <a:lnRef idx="2">
            <a:schemeClr val="accent2">
              <a:shade val="15000"/>
            </a:schemeClr>
          </a:lnRef>
          <a:fillRef idx="1">
            <a:schemeClr val="accent2"/>
          </a:fillRef>
          <a:effectRef idx="0">
            <a:schemeClr val="accent2"/>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9600" b="1" i="0" u="none" strike="noStrike" cap="none" spc="0" normalizeH="0" baseline="0" dirty="0">
                <a:ln>
                  <a:noFill/>
                </a:ln>
                <a:solidFill>
                  <a:srgbClr val="FFFFFF"/>
                </a:solidFill>
                <a:effectLst/>
                <a:uFillTx/>
                <a:latin typeface="Graphik Medium"/>
                <a:ea typeface="Graphik Medium"/>
                <a:cs typeface="Graphik Medium"/>
                <a:sym typeface="Graphik Medium"/>
              </a:rPr>
              <a:t>Gospel</a:t>
            </a:r>
          </a:p>
        </p:txBody>
      </p:sp>
      <p:sp>
        <p:nvSpPr>
          <p:cNvPr id="11" name="Oval 10">
            <a:extLst>
              <a:ext uri="{FF2B5EF4-FFF2-40B4-BE49-F238E27FC236}">
                <a16:creationId xmlns:a16="http://schemas.microsoft.com/office/drawing/2014/main" id="{1421A0A3-7051-93EF-26DC-F191E1BA63CC}"/>
              </a:ext>
            </a:extLst>
          </p:cNvPr>
          <p:cNvSpPr/>
          <p:nvPr/>
        </p:nvSpPr>
        <p:spPr>
          <a:xfrm>
            <a:off x="7586155" y="11015410"/>
            <a:ext cx="6115050" cy="2221667"/>
          </a:xfrm>
          <a:prstGeom prst="ellipse">
            <a:avLst/>
          </a:prstGeom>
          <a:ln/>
        </p:spPr>
        <p:style>
          <a:lnRef idx="2">
            <a:schemeClr val="accent3">
              <a:shade val="15000"/>
            </a:schemeClr>
          </a:lnRef>
          <a:fillRef idx="1">
            <a:schemeClr val="accent3"/>
          </a:fillRef>
          <a:effectRef idx="0">
            <a:schemeClr val="accent3"/>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9600" b="1" i="0" u="none" strike="noStrike" cap="none" spc="0" normalizeH="0" baseline="0" dirty="0">
                <a:ln>
                  <a:noFill/>
                </a:ln>
                <a:solidFill>
                  <a:srgbClr val="FFFFFF"/>
                </a:solidFill>
                <a:effectLst/>
                <a:uFillTx/>
                <a:latin typeface="Graphik Medium"/>
                <a:ea typeface="Graphik Medium"/>
                <a:cs typeface="Graphik Medium"/>
                <a:sym typeface="Graphik Medium"/>
              </a:rPr>
              <a:t>Country</a:t>
            </a:r>
          </a:p>
        </p:txBody>
      </p:sp>
      <p:sp>
        <p:nvSpPr>
          <p:cNvPr id="12" name="Arrow: Down 11">
            <a:extLst>
              <a:ext uri="{FF2B5EF4-FFF2-40B4-BE49-F238E27FC236}">
                <a16:creationId xmlns:a16="http://schemas.microsoft.com/office/drawing/2014/main" id="{7BAC9AF5-B026-AB44-9F57-19549A6ACA38}"/>
              </a:ext>
            </a:extLst>
          </p:cNvPr>
          <p:cNvSpPr/>
          <p:nvPr/>
        </p:nvSpPr>
        <p:spPr>
          <a:xfrm rot="11145794">
            <a:off x="10715625" y="9407584"/>
            <a:ext cx="866775" cy="1476540"/>
          </a:xfrm>
          <a:prstGeom prst="downArrow">
            <a:avLst/>
          </a:prstGeom>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Graphik Medium"/>
              <a:ea typeface="Graphik Medium"/>
              <a:cs typeface="Graphik Medium"/>
              <a:sym typeface="Graphik Medium"/>
            </a:endParaRPr>
          </a:p>
        </p:txBody>
      </p:sp>
      <p:sp>
        <p:nvSpPr>
          <p:cNvPr id="13" name="Arrow: Down 12">
            <a:extLst>
              <a:ext uri="{FF2B5EF4-FFF2-40B4-BE49-F238E27FC236}">
                <a16:creationId xmlns:a16="http://schemas.microsoft.com/office/drawing/2014/main" id="{437AD079-E167-82B6-3715-E7361C216A6E}"/>
              </a:ext>
            </a:extLst>
          </p:cNvPr>
          <p:cNvSpPr/>
          <p:nvPr/>
        </p:nvSpPr>
        <p:spPr>
          <a:xfrm rot="15112886">
            <a:off x="7707314" y="7281108"/>
            <a:ext cx="837636" cy="1929343"/>
          </a:xfrm>
          <a:prstGeom prst="downArrow">
            <a:avLst/>
          </a:prstGeom>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Graphik Medium"/>
              <a:ea typeface="Graphik Medium"/>
              <a:cs typeface="Graphik Medium"/>
              <a:sym typeface="Graphik Medium"/>
            </a:endParaRPr>
          </a:p>
        </p:txBody>
      </p:sp>
      <p:sp>
        <p:nvSpPr>
          <p:cNvPr id="14" name="Arrow: Down 13">
            <a:extLst>
              <a:ext uri="{FF2B5EF4-FFF2-40B4-BE49-F238E27FC236}">
                <a16:creationId xmlns:a16="http://schemas.microsoft.com/office/drawing/2014/main" id="{4D400D0E-CE9C-1908-FB68-FD3C33B39B62}"/>
              </a:ext>
            </a:extLst>
          </p:cNvPr>
          <p:cNvSpPr/>
          <p:nvPr/>
        </p:nvSpPr>
        <p:spPr>
          <a:xfrm rot="17860703">
            <a:off x="7598851" y="5030294"/>
            <a:ext cx="837636" cy="1929343"/>
          </a:xfrm>
          <a:prstGeom prst="downArrow">
            <a:avLst/>
          </a:prstGeom>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Graphik Medium"/>
              <a:ea typeface="Graphik Medium"/>
              <a:cs typeface="Graphik Medium"/>
              <a:sym typeface="Graphik Medium"/>
            </a:endParaRPr>
          </a:p>
        </p:txBody>
      </p:sp>
      <p:sp>
        <p:nvSpPr>
          <p:cNvPr id="15" name="Arrow: Down 14">
            <a:extLst>
              <a:ext uri="{FF2B5EF4-FFF2-40B4-BE49-F238E27FC236}">
                <a16:creationId xmlns:a16="http://schemas.microsoft.com/office/drawing/2014/main" id="{2FF27743-51C5-5448-BC4E-ECB33579C928}"/>
              </a:ext>
            </a:extLst>
          </p:cNvPr>
          <p:cNvSpPr/>
          <p:nvPr/>
        </p:nvSpPr>
        <p:spPr>
          <a:xfrm rot="4357106">
            <a:off x="15395638" y="4655333"/>
            <a:ext cx="778991" cy="2595314"/>
          </a:xfrm>
          <a:prstGeom prst="downArrow">
            <a:avLst/>
          </a:prstGeom>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Graphik Medium"/>
              <a:ea typeface="Graphik Medium"/>
              <a:cs typeface="Graphik Medium"/>
              <a:sym typeface="Graphik Medium"/>
            </a:endParaRPr>
          </a:p>
        </p:txBody>
      </p:sp>
      <p:sp>
        <p:nvSpPr>
          <p:cNvPr id="16" name="Arrow: Down 15">
            <a:extLst>
              <a:ext uri="{FF2B5EF4-FFF2-40B4-BE49-F238E27FC236}">
                <a16:creationId xmlns:a16="http://schemas.microsoft.com/office/drawing/2014/main" id="{C4769D72-E346-C192-2B28-2877DD5422C0}"/>
              </a:ext>
            </a:extLst>
          </p:cNvPr>
          <p:cNvSpPr/>
          <p:nvPr/>
        </p:nvSpPr>
        <p:spPr>
          <a:xfrm rot="7925927">
            <a:off x="14288611" y="8249268"/>
            <a:ext cx="856447" cy="1533169"/>
          </a:xfrm>
          <a:prstGeom prst="downArrow">
            <a:avLst/>
          </a:prstGeom>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Graphik Medium"/>
              <a:ea typeface="Graphik Medium"/>
              <a:cs typeface="Graphik Medium"/>
              <a:sym typeface="Graphik Medium"/>
            </a:endParaRPr>
          </a:p>
        </p:txBody>
      </p:sp>
    </p:spTree>
    <p:extLst>
      <p:ext uri="{BB962C8B-B14F-4D97-AF65-F5344CB8AC3E}">
        <p14:creationId xmlns:p14="http://schemas.microsoft.com/office/powerpoint/2010/main" val="271565394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A28DF378-5DAE-F2EA-19F9-BBB934CD2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18288000" cy="137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56925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Stories From Elvis Presley's Band">
            <a:extLst>
              <a:ext uri="{FF2B5EF4-FFF2-40B4-BE49-F238E27FC236}">
                <a16:creationId xmlns:a16="http://schemas.microsoft.com/office/drawing/2014/main" id="{DA6D7291-E682-25C0-E516-BA7EEE51A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04" y="3513223"/>
            <a:ext cx="11454063" cy="99140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9111AA-A5C3-791D-5169-B78E32D37548}"/>
              </a:ext>
            </a:extLst>
          </p:cNvPr>
          <p:cNvSpPr txBox="1"/>
          <p:nvPr/>
        </p:nvSpPr>
        <p:spPr>
          <a:xfrm>
            <a:off x="1570536" y="552040"/>
            <a:ext cx="21242927" cy="222625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3800" b="1" i="0" u="none" strike="noStrike" cap="none" spc="0" normalizeH="0" baseline="0" dirty="0">
                <a:ln>
                  <a:noFill/>
                </a:ln>
                <a:solidFill>
                  <a:schemeClr val="bg1">
                    <a:lumMod val="95000"/>
                  </a:schemeClr>
                </a:solidFill>
                <a:effectLst/>
                <a:uFillTx/>
                <a:latin typeface="Graphik"/>
                <a:ea typeface="Graphik"/>
                <a:cs typeface="Graphik"/>
                <a:sym typeface="Graphik"/>
              </a:rPr>
              <a:t>Rock n Roll Instruments</a:t>
            </a:r>
          </a:p>
        </p:txBody>
      </p:sp>
      <p:sp>
        <p:nvSpPr>
          <p:cNvPr id="3" name="TextBox 2">
            <a:extLst>
              <a:ext uri="{FF2B5EF4-FFF2-40B4-BE49-F238E27FC236}">
                <a16:creationId xmlns:a16="http://schemas.microsoft.com/office/drawing/2014/main" id="{9A904721-A56D-617F-C58C-129A894A320D}"/>
              </a:ext>
            </a:extLst>
          </p:cNvPr>
          <p:cNvSpPr txBox="1"/>
          <p:nvPr/>
        </p:nvSpPr>
        <p:spPr>
          <a:xfrm>
            <a:off x="11839071" y="3801979"/>
            <a:ext cx="12192000" cy="9243556"/>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6600" i="0" u="none" strike="noStrike" cap="none" spc="0" normalizeH="0" baseline="0" dirty="0">
                <a:ln>
                  <a:noFill/>
                </a:ln>
                <a:solidFill>
                  <a:schemeClr val="bg1">
                    <a:lumMod val="95000"/>
                  </a:schemeClr>
                </a:solidFill>
                <a:effectLst/>
                <a:uFillTx/>
                <a:latin typeface="Graphik"/>
                <a:ea typeface="Graphik"/>
                <a:cs typeface="Graphik"/>
                <a:sym typeface="Graphik"/>
              </a:rPr>
              <a:t>Vocals</a:t>
            </a:r>
          </a:p>
          <a:p>
            <a:pPr marL="0" marR="0" indent="0" algn="ctr" defTabSz="825500" rtl="0" fontAlgn="auto" latinLnBrk="0" hangingPunct="0">
              <a:lnSpc>
                <a:spcPct val="100000"/>
              </a:lnSpc>
              <a:spcBef>
                <a:spcPts val="0"/>
              </a:spcBef>
              <a:spcAft>
                <a:spcPts val="0"/>
              </a:spcAft>
              <a:buClrTx/>
              <a:buSzTx/>
              <a:buFontTx/>
              <a:buNone/>
              <a:tabLst/>
            </a:pPr>
            <a:r>
              <a:rPr kumimoji="0" lang="en-GB" sz="6600" i="0" u="none" strike="noStrike" cap="none" spc="0" normalizeH="0" baseline="0" dirty="0">
                <a:ln>
                  <a:noFill/>
                </a:ln>
                <a:solidFill>
                  <a:schemeClr val="bg1">
                    <a:lumMod val="95000"/>
                  </a:schemeClr>
                </a:solidFill>
                <a:effectLst/>
                <a:uFillTx/>
                <a:latin typeface="Graphik"/>
                <a:ea typeface="Graphik"/>
                <a:cs typeface="Graphik"/>
                <a:sym typeface="Graphik"/>
              </a:rPr>
              <a:t>Lead Guitar</a:t>
            </a:r>
          </a:p>
          <a:p>
            <a:pPr marL="0" marR="0" indent="0" algn="ctr" defTabSz="825500" rtl="0" fontAlgn="auto" latinLnBrk="0" hangingPunct="0">
              <a:lnSpc>
                <a:spcPct val="100000"/>
              </a:lnSpc>
              <a:spcBef>
                <a:spcPts val="0"/>
              </a:spcBef>
              <a:spcAft>
                <a:spcPts val="0"/>
              </a:spcAft>
              <a:buClrTx/>
              <a:buSzTx/>
              <a:buFontTx/>
              <a:buNone/>
              <a:tabLst/>
            </a:pPr>
            <a:r>
              <a:rPr lang="en-GB" sz="6600" dirty="0">
                <a:solidFill>
                  <a:schemeClr val="bg1">
                    <a:lumMod val="95000"/>
                  </a:schemeClr>
                </a:solidFill>
                <a:latin typeface="Graphik"/>
                <a:ea typeface="Graphik"/>
                <a:cs typeface="Graphik"/>
              </a:rPr>
              <a:t>Rhythm Guitar</a:t>
            </a:r>
          </a:p>
          <a:p>
            <a:pPr marL="0" marR="0" indent="0" algn="ctr" defTabSz="825500" rtl="0" fontAlgn="auto" latinLnBrk="0" hangingPunct="0">
              <a:lnSpc>
                <a:spcPct val="100000"/>
              </a:lnSpc>
              <a:spcBef>
                <a:spcPts val="0"/>
              </a:spcBef>
              <a:spcAft>
                <a:spcPts val="0"/>
              </a:spcAft>
              <a:buClrTx/>
              <a:buSzTx/>
              <a:buFontTx/>
              <a:buNone/>
              <a:tabLst/>
            </a:pPr>
            <a:r>
              <a:rPr kumimoji="0" lang="en-GB" sz="6600" i="0" u="none" strike="noStrike" cap="none" spc="0" normalizeH="0" baseline="0" dirty="0">
                <a:ln>
                  <a:noFill/>
                </a:ln>
                <a:solidFill>
                  <a:schemeClr val="bg1">
                    <a:lumMod val="95000"/>
                  </a:schemeClr>
                </a:solidFill>
                <a:effectLst/>
                <a:uFillTx/>
                <a:latin typeface="Graphik"/>
                <a:ea typeface="Graphik"/>
                <a:cs typeface="Graphik"/>
                <a:sym typeface="Graphik"/>
              </a:rPr>
              <a:t>Bass Guitar or Double Bass</a:t>
            </a:r>
          </a:p>
          <a:p>
            <a:pPr marL="0" marR="0" indent="0" algn="ctr" defTabSz="825500" rtl="0" fontAlgn="auto" latinLnBrk="0" hangingPunct="0">
              <a:lnSpc>
                <a:spcPct val="100000"/>
              </a:lnSpc>
              <a:spcBef>
                <a:spcPts val="0"/>
              </a:spcBef>
              <a:spcAft>
                <a:spcPts val="0"/>
              </a:spcAft>
              <a:buClrTx/>
              <a:buSzTx/>
              <a:buFontTx/>
              <a:buNone/>
              <a:tabLst/>
            </a:pPr>
            <a:r>
              <a:rPr kumimoji="0" lang="en-GB" sz="6600" i="0" u="none" strike="noStrike" cap="none" spc="0" normalizeH="0" baseline="0" dirty="0">
                <a:ln>
                  <a:noFill/>
                </a:ln>
                <a:solidFill>
                  <a:schemeClr val="bg1">
                    <a:lumMod val="95000"/>
                  </a:schemeClr>
                </a:solidFill>
                <a:effectLst/>
                <a:uFillTx/>
                <a:latin typeface="Graphik"/>
                <a:ea typeface="Graphik"/>
                <a:cs typeface="Graphik"/>
                <a:sym typeface="Graphik"/>
              </a:rPr>
              <a:t>Drum Kit</a:t>
            </a:r>
          </a:p>
          <a:p>
            <a:pPr marL="0" marR="0" indent="0" algn="ctr" defTabSz="825500" rtl="0" fontAlgn="auto" latinLnBrk="0" hangingPunct="0">
              <a:lnSpc>
                <a:spcPct val="100000"/>
              </a:lnSpc>
              <a:spcBef>
                <a:spcPts val="0"/>
              </a:spcBef>
              <a:spcAft>
                <a:spcPts val="0"/>
              </a:spcAft>
              <a:buClrTx/>
              <a:buSzTx/>
              <a:buFontTx/>
              <a:buNone/>
              <a:tabLst/>
            </a:pPr>
            <a:r>
              <a:rPr lang="en-GB" sz="6600" dirty="0">
                <a:solidFill>
                  <a:schemeClr val="bg1">
                    <a:lumMod val="95000"/>
                  </a:schemeClr>
                </a:solidFill>
                <a:latin typeface="Graphik"/>
                <a:ea typeface="Graphik"/>
                <a:cs typeface="Graphik"/>
              </a:rPr>
              <a:t>Keyboard</a:t>
            </a:r>
          </a:p>
          <a:p>
            <a:pPr marL="0" marR="0" indent="0" algn="ctr" defTabSz="825500" rtl="0" fontAlgn="auto" latinLnBrk="0" hangingPunct="0">
              <a:lnSpc>
                <a:spcPct val="100000"/>
              </a:lnSpc>
              <a:spcBef>
                <a:spcPts val="0"/>
              </a:spcBef>
              <a:spcAft>
                <a:spcPts val="0"/>
              </a:spcAft>
              <a:buClrTx/>
              <a:buSzTx/>
              <a:buFontTx/>
              <a:buNone/>
              <a:tabLst/>
            </a:pPr>
            <a:endParaRPr lang="en-GB" sz="6600" b="1" dirty="0">
              <a:solidFill>
                <a:schemeClr val="bg1">
                  <a:lumMod val="95000"/>
                </a:schemeClr>
              </a:solidFill>
              <a:latin typeface="Graphik"/>
              <a:ea typeface="Graphik"/>
              <a:cs typeface="Graphik"/>
            </a:endParaRPr>
          </a:p>
          <a:p>
            <a:pPr marL="0" marR="0" indent="0" algn="ctr" defTabSz="825500" rtl="0" fontAlgn="auto" latinLnBrk="0" hangingPunct="0">
              <a:lnSpc>
                <a:spcPct val="100000"/>
              </a:lnSpc>
              <a:spcBef>
                <a:spcPts val="0"/>
              </a:spcBef>
              <a:spcAft>
                <a:spcPts val="0"/>
              </a:spcAft>
              <a:buClrTx/>
              <a:buSzTx/>
              <a:buFontTx/>
              <a:buNone/>
              <a:tabLst/>
            </a:pPr>
            <a:r>
              <a:rPr kumimoji="0" lang="en-GB" sz="6600" b="1" i="0" u="sng" strike="noStrike" cap="none" spc="0" normalizeH="0" baseline="0" dirty="0">
                <a:ln>
                  <a:noFill/>
                </a:ln>
                <a:solidFill>
                  <a:schemeClr val="bg1">
                    <a:lumMod val="95000"/>
                  </a:schemeClr>
                </a:solidFill>
                <a:effectLst/>
                <a:uFillTx/>
                <a:latin typeface="Graphik"/>
                <a:ea typeface="Graphik"/>
                <a:cs typeface="Graphik"/>
                <a:sym typeface="Graphik"/>
              </a:rPr>
              <a:t>Sometimes used</a:t>
            </a:r>
          </a:p>
          <a:p>
            <a:pPr marL="0" marR="0" indent="0" algn="ctr" defTabSz="825500" rtl="0" fontAlgn="auto" latinLnBrk="0" hangingPunct="0">
              <a:lnSpc>
                <a:spcPct val="100000"/>
              </a:lnSpc>
              <a:spcBef>
                <a:spcPts val="0"/>
              </a:spcBef>
              <a:spcAft>
                <a:spcPts val="0"/>
              </a:spcAft>
              <a:buClrTx/>
              <a:buSzTx/>
              <a:buFontTx/>
              <a:buNone/>
              <a:tabLst/>
            </a:pPr>
            <a:r>
              <a:rPr kumimoji="0" lang="en-GB" sz="6600" i="0" u="none" strike="noStrike" cap="none" spc="0" normalizeH="0" baseline="0" dirty="0">
                <a:ln>
                  <a:noFill/>
                </a:ln>
                <a:solidFill>
                  <a:schemeClr val="bg1">
                    <a:lumMod val="95000"/>
                  </a:schemeClr>
                </a:solidFill>
                <a:effectLst/>
                <a:uFillTx/>
                <a:latin typeface="Graphik"/>
                <a:ea typeface="Graphik"/>
                <a:cs typeface="Graphik"/>
                <a:sym typeface="Graphik"/>
              </a:rPr>
              <a:t>Trumpet/Trombone/Saxophone</a:t>
            </a:r>
          </a:p>
        </p:txBody>
      </p:sp>
    </p:spTree>
    <p:extLst>
      <p:ext uri="{BB962C8B-B14F-4D97-AF65-F5344CB8AC3E}">
        <p14:creationId xmlns:p14="http://schemas.microsoft.com/office/powerpoint/2010/main" val="53837342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111AA-A5C3-791D-5169-B78E32D37548}"/>
              </a:ext>
            </a:extLst>
          </p:cNvPr>
          <p:cNvSpPr txBox="1"/>
          <p:nvPr/>
        </p:nvSpPr>
        <p:spPr>
          <a:xfrm>
            <a:off x="1570536" y="552040"/>
            <a:ext cx="21242927" cy="222625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3800" b="1" i="0" u="none" strike="noStrike" cap="none" spc="0" normalizeH="0" baseline="0" dirty="0">
                <a:ln>
                  <a:noFill/>
                </a:ln>
                <a:solidFill>
                  <a:schemeClr val="bg1">
                    <a:lumMod val="95000"/>
                  </a:schemeClr>
                </a:solidFill>
                <a:effectLst/>
                <a:uFillTx/>
                <a:latin typeface="Graphik"/>
                <a:ea typeface="Graphik"/>
                <a:cs typeface="Graphik"/>
                <a:sym typeface="Graphik"/>
              </a:rPr>
              <a:t>Melody</a:t>
            </a:r>
          </a:p>
        </p:txBody>
      </p:sp>
      <p:sp>
        <p:nvSpPr>
          <p:cNvPr id="3" name="TextBox 2">
            <a:extLst>
              <a:ext uri="{FF2B5EF4-FFF2-40B4-BE49-F238E27FC236}">
                <a16:creationId xmlns:a16="http://schemas.microsoft.com/office/drawing/2014/main" id="{9A904721-A56D-617F-C58C-129A894A320D}"/>
              </a:ext>
            </a:extLst>
          </p:cNvPr>
          <p:cNvSpPr txBox="1"/>
          <p:nvPr/>
        </p:nvSpPr>
        <p:spPr>
          <a:xfrm>
            <a:off x="732336" y="4005012"/>
            <a:ext cx="12192000" cy="8227893"/>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6600" b="1" i="0" u="none" strike="noStrike" cap="none" spc="0" normalizeH="0" baseline="0" dirty="0">
                <a:ln>
                  <a:noFill/>
                </a:ln>
                <a:solidFill>
                  <a:schemeClr val="bg1">
                    <a:lumMod val="95000"/>
                  </a:schemeClr>
                </a:solidFill>
                <a:effectLst/>
                <a:uFillTx/>
                <a:latin typeface="Graphik"/>
                <a:ea typeface="Graphik"/>
                <a:cs typeface="Graphik"/>
                <a:sym typeface="Graphik"/>
              </a:rPr>
              <a:t>Improvisation: </a:t>
            </a:r>
            <a:r>
              <a:rPr kumimoji="0" lang="en-GB" sz="6600" i="0" u="none" strike="noStrike" cap="none" spc="0" normalizeH="0" baseline="0" dirty="0">
                <a:ln>
                  <a:noFill/>
                </a:ln>
                <a:solidFill>
                  <a:schemeClr val="bg1">
                    <a:lumMod val="95000"/>
                  </a:schemeClr>
                </a:solidFill>
                <a:effectLst/>
                <a:uFillTx/>
                <a:latin typeface="Graphik"/>
                <a:ea typeface="Graphik"/>
                <a:cs typeface="Graphik"/>
                <a:sym typeface="Graphik"/>
              </a:rPr>
              <a:t>Making stuff up on the spot. </a:t>
            </a:r>
            <a:r>
              <a:rPr lang="en-GB" sz="6600" dirty="0">
                <a:solidFill>
                  <a:schemeClr val="bg1">
                    <a:lumMod val="95000"/>
                  </a:schemeClr>
                </a:solidFill>
                <a:latin typeface="Graphik"/>
                <a:ea typeface="Graphik"/>
                <a:cs typeface="Graphik"/>
              </a:rPr>
              <a:t>Different every time – this comes from Blues and Jazz.</a:t>
            </a:r>
          </a:p>
          <a:p>
            <a:pPr marL="0" marR="0" indent="0" algn="ctr" defTabSz="825500" rtl="0" fontAlgn="auto" latinLnBrk="0" hangingPunct="0">
              <a:lnSpc>
                <a:spcPct val="100000"/>
              </a:lnSpc>
              <a:spcBef>
                <a:spcPts val="0"/>
              </a:spcBef>
              <a:spcAft>
                <a:spcPts val="0"/>
              </a:spcAft>
              <a:buClrTx/>
              <a:buSzTx/>
              <a:buFontTx/>
              <a:buNone/>
              <a:tabLst/>
            </a:pPr>
            <a:endParaRPr lang="en-GB" sz="6600" dirty="0">
              <a:solidFill>
                <a:schemeClr val="bg1">
                  <a:lumMod val="95000"/>
                </a:schemeClr>
              </a:solidFill>
              <a:latin typeface="Graphik"/>
              <a:ea typeface="Graphik"/>
              <a:cs typeface="Graphik"/>
            </a:endParaRPr>
          </a:p>
          <a:p>
            <a:pPr marL="0" marR="0" indent="0" algn="ctr" defTabSz="825500" rtl="0" fontAlgn="auto" latinLnBrk="0" hangingPunct="0">
              <a:lnSpc>
                <a:spcPct val="100000"/>
              </a:lnSpc>
              <a:spcBef>
                <a:spcPts val="0"/>
              </a:spcBef>
              <a:spcAft>
                <a:spcPts val="0"/>
              </a:spcAft>
              <a:buClrTx/>
              <a:buSzTx/>
              <a:buFontTx/>
              <a:buNone/>
              <a:tabLst/>
            </a:pPr>
            <a:r>
              <a:rPr lang="en-GB" sz="6600" dirty="0">
                <a:solidFill>
                  <a:schemeClr val="bg1">
                    <a:lumMod val="95000"/>
                  </a:schemeClr>
                </a:solidFill>
                <a:latin typeface="Graphik"/>
                <a:ea typeface="Graphik"/>
                <a:cs typeface="Graphik"/>
              </a:rPr>
              <a:t>The main difference is that rock n roll improvisation uses the notes of the key you are in, instead of just any notes or the blues scale.</a:t>
            </a:r>
          </a:p>
        </p:txBody>
      </p:sp>
      <p:pic>
        <p:nvPicPr>
          <p:cNvPr id="1026" name="Picture 2" descr="Stream Chuck Berry - Johnny B. Goode Guitar Cover- Improvisation - Solo by  Alex Merlaş | Listen online for free on SoundCloud">
            <a:extLst>
              <a:ext uri="{FF2B5EF4-FFF2-40B4-BE49-F238E27FC236}">
                <a16:creationId xmlns:a16="http://schemas.microsoft.com/office/drawing/2014/main" id="{708E1558-14F0-60E8-52FE-A63092D75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8854" y="3202553"/>
            <a:ext cx="9832810" cy="9832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77047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111AA-A5C3-791D-5169-B78E32D37548}"/>
              </a:ext>
            </a:extLst>
          </p:cNvPr>
          <p:cNvSpPr txBox="1"/>
          <p:nvPr/>
        </p:nvSpPr>
        <p:spPr>
          <a:xfrm>
            <a:off x="1570536" y="552040"/>
            <a:ext cx="21242927" cy="222625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3800" b="1" i="0" u="none" strike="noStrike" cap="none" spc="0" normalizeH="0" baseline="0" dirty="0">
                <a:ln>
                  <a:noFill/>
                </a:ln>
                <a:solidFill>
                  <a:schemeClr val="bg1">
                    <a:lumMod val="95000"/>
                  </a:schemeClr>
                </a:solidFill>
                <a:effectLst/>
                <a:uFillTx/>
                <a:latin typeface="Graphik"/>
                <a:ea typeface="Graphik"/>
                <a:cs typeface="Graphik"/>
                <a:sym typeface="Graphik"/>
              </a:rPr>
              <a:t>Melody</a:t>
            </a:r>
          </a:p>
        </p:txBody>
      </p:sp>
      <p:sp>
        <p:nvSpPr>
          <p:cNvPr id="3" name="TextBox 2">
            <a:extLst>
              <a:ext uri="{FF2B5EF4-FFF2-40B4-BE49-F238E27FC236}">
                <a16:creationId xmlns:a16="http://schemas.microsoft.com/office/drawing/2014/main" id="{9A904721-A56D-617F-C58C-129A894A320D}"/>
              </a:ext>
            </a:extLst>
          </p:cNvPr>
          <p:cNvSpPr txBox="1"/>
          <p:nvPr/>
        </p:nvSpPr>
        <p:spPr>
          <a:xfrm>
            <a:off x="732336" y="3202553"/>
            <a:ext cx="12192000" cy="4165243"/>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6600" b="1" i="0" u="none" strike="noStrike" cap="none" spc="0" normalizeH="0" baseline="0" dirty="0">
                <a:ln>
                  <a:noFill/>
                </a:ln>
                <a:solidFill>
                  <a:schemeClr val="bg1">
                    <a:lumMod val="95000"/>
                  </a:schemeClr>
                </a:solidFill>
                <a:effectLst/>
                <a:uFillTx/>
                <a:latin typeface="Graphik"/>
                <a:ea typeface="Graphik"/>
                <a:cs typeface="Graphik"/>
                <a:sym typeface="Graphik"/>
              </a:rPr>
              <a:t>Close harmony: </a:t>
            </a:r>
            <a:r>
              <a:rPr kumimoji="0" lang="en-GB" sz="6600" i="0" u="none" strike="noStrike" cap="none" spc="0" normalizeH="0" baseline="0" dirty="0">
                <a:ln>
                  <a:noFill/>
                </a:ln>
                <a:solidFill>
                  <a:schemeClr val="bg1">
                    <a:lumMod val="95000"/>
                  </a:schemeClr>
                </a:solidFill>
                <a:effectLst/>
                <a:uFillTx/>
                <a:latin typeface="Graphik"/>
                <a:ea typeface="Graphik"/>
                <a:cs typeface="Graphik"/>
                <a:sym typeface="Graphik"/>
              </a:rPr>
              <a:t>Vocals use close harmony, where they sing in harmony but the notes are close e.g. in thirds</a:t>
            </a:r>
            <a:r>
              <a:rPr lang="en-GB" sz="6600" dirty="0">
                <a:solidFill>
                  <a:schemeClr val="bg1">
                    <a:lumMod val="95000"/>
                  </a:schemeClr>
                </a:solidFill>
                <a:latin typeface="Graphik"/>
                <a:ea typeface="Graphik"/>
                <a:cs typeface="Graphik"/>
              </a:rPr>
              <a:t>.</a:t>
            </a:r>
          </a:p>
        </p:txBody>
      </p:sp>
      <p:pic>
        <p:nvPicPr>
          <p:cNvPr id="1026" name="Picture 2" descr="Stream Chuck Berry - Johnny B. Goode Guitar Cover- Improvisation - Solo by  Alex Merlaş | Listen online for free on SoundCloud">
            <a:extLst>
              <a:ext uri="{FF2B5EF4-FFF2-40B4-BE49-F238E27FC236}">
                <a16:creationId xmlns:a16="http://schemas.microsoft.com/office/drawing/2014/main" id="{708E1558-14F0-60E8-52FE-A63092D75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8854" y="3202553"/>
            <a:ext cx="9832810" cy="9832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097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111AA-A5C3-791D-5169-B78E32D37548}"/>
              </a:ext>
            </a:extLst>
          </p:cNvPr>
          <p:cNvSpPr txBox="1"/>
          <p:nvPr/>
        </p:nvSpPr>
        <p:spPr>
          <a:xfrm>
            <a:off x="1570536" y="552040"/>
            <a:ext cx="21242927" cy="222625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3800" b="1" i="0" u="none" strike="noStrike" cap="none" spc="0" normalizeH="0" baseline="0" dirty="0">
                <a:ln>
                  <a:noFill/>
                </a:ln>
                <a:solidFill>
                  <a:schemeClr val="bg1">
                    <a:lumMod val="95000"/>
                  </a:schemeClr>
                </a:solidFill>
                <a:effectLst/>
                <a:uFillTx/>
                <a:latin typeface="Graphik"/>
                <a:ea typeface="Graphik"/>
                <a:cs typeface="Graphik"/>
                <a:sym typeface="Graphik"/>
              </a:rPr>
              <a:t>Melody</a:t>
            </a:r>
          </a:p>
        </p:txBody>
      </p:sp>
      <p:sp>
        <p:nvSpPr>
          <p:cNvPr id="3" name="TextBox 2">
            <a:extLst>
              <a:ext uri="{FF2B5EF4-FFF2-40B4-BE49-F238E27FC236}">
                <a16:creationId xmlns:a16="http://schemas.microsoft.com/office/drawing/2014/main" id="{9A904721-A56D-617F-C58C-129A894A320D}"/>
              </a:ext>
            </a:extLst>
          </p:cNvPr>
          <p:cNvSpPr txBox="1"/>
          <p:nvPr/>
        </p:nvSpPr>
        <p:spPr>
          <a:xfrm>
            <a:off x="1085848" y="3708420"/>
            <a:ext cx="22212301" cy="3149580"/>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6600" b="1" i="0" u="none" strike="noStrike" cap="none" spc="0" normalizeH="0" baseline="0" dirty="0">
                <a:ln>
                  <a:noFill/>
                </a:ln>
                <a:solidFill>
                  <a:schemeClr val="bg1">
                    <a:lumMod val="95000"/>
                  </a:schemeClr>
                </a:solidFill>
                <a:effectLst/>
                <a:uFillTx/>
                <a:latin typeface="Graphik"/>
                <a:ea typeface="Graphik"/>
                <a:cs typeface="Graphik"/>
                <a:sym typeface="Graphik"/>
              </a:rPr>
              <a:t>Walking Bass Line: </a:t>
            </a:r>
            <a:r>
              <a:rPr kumimoji="0" lang="en-GB" sz="6600" i="0" u="none" strike="noStrike" cap="none" spc="0" normalizeH="0" baseline="0" dirty="0">
                <a:ln>
                  <a:noFill/>
                </a:ln>
                <a:solidFill>
                  <a:schemeClr val="bg1">
                    <a:lumMod val="95000"/>
                  </a:schemeClr>
                </a:solidFill>
                <a:effectLst/>
                <a:uFillTx/>
                <a:latin typeface="Graphik"/>
                <a:ea typeface="Graphik"/>
                <a:cs typeface="Graphik"/>
                <a:sym typeface="Graphik"/>
              </a:rPr>
              <a:t>Played by the Bass instrument such as Double Bass or Bass Guitar. A walking bass is one where the notes walk up and down the stave.</a:t>
            </a:r>
            <a:endParaRPr lang="en-GB" sz="6600" dirty="0">
              <a:solidFill>
                <a:schemeClr val="bg1">
                  <a:lumMod val="95000"/>
                </a:schemeClr>
              </a:solidFill>
              <a:latin typeface="Graphik"/>
              <a:ea typeface="Graphik"/>
              <a:cs typeface="Graphik"/>
            </a:endParaRPr>
          </a:p>
        </p:txBody>
      </p:sp>
      <p:pic>
        <p:nvPicPr>
          <p:cNvPr id="2050" name="Picture 2" descr="Beginning Walking Bass Lines – A Basic Introduction – TalkingBass">
            <a:extLst>
              <a:ext uri="{FF2B5EF4-FFF2-40B4-BE49-F238E27FC236}">
                <a16:creationId xmlns:a16="http://schemas.microsoft.com/office/drawing/2014/main" id="{32DAE253-564F-D2D1-81DD-DE3890E485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282"/>
          <a:stretch/>
        </p:blipFill>
        <p:spPr bwMode="auto">
          <a:xfrm>
            <a:off x="1432966" y="7516626"/>
            <a:ext cx="21518064" cy="5647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73845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Screenshot 2023-04-13 at 00.15.35.png" descr="Screenshot 2023-04-13 at 00.15.35.png">
            <a:extLst>
              <a:ext uri="{FF2B5EF4-FFF2-40B4-BE49-F238E27FC236}">
                <a16:creationId xmlns:a16="http://schemas.microsoft.com/office/drawing/2014/main" id="{F350C381-7900-43DF-80AC-C575E3AA39B7}"/>
              </a:ext>
            </a:extLst>
          </p:cNvPr>
          <p:cNvPicPr>
            <a:picLocks noChangeAspect="1"/>
          </p:cNvPicPr>
          <p:nvPr/>
        </p:nvPicPr>
        <p:blipFill>
          <a:blip r:embed="rId2"/>
          <a:srcRect b="26245"/>
          <a:stretch>
            <a:fillRect/>
          </a:stretch>
        </p:blipFill>
        <p:spPr>
          <a:xfrm>
            <a:off x="2970232" y="2673113"/>
            <a:ext cx="18443536" cy="10549630"/>
          </a:xfrm>
          <a:prstGeom prst="rect">
            <a:avLst/>
          </a:prstGeom>
          <a:ln w="12700">
            <a:miter lim="400000"/>
          </a:ln>
        </p:spPr>
      </p:pic>
      <p:sp>
        <p:nvSpPr>
          <p:cNvPr id="6" name="TextBox 5">
            <a:extLst>
              <a:ext uri="{FF2B5EF4-FFF2-40B4-BE49-F238E27FC236}">
                <a16:creationId xmlns:a16="http://schemas.microsoft.com/office/drawing/2014/main" id="{222A212D-C895-90FC-F1E8-9FA01F7BD772}"/>
              </a:ext>
            </a:extLst>
          </p:cNvPr>
          <p:cNvSpPr txBox="1"/>
          <p:nvPr/>
        </p:nvSpPr>
        <p:spPr>
          <a:xfrm>
            <a:off x="3413760" y="493257"/>
            <a:ext cx="17556480" cy="222625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13800" b="1" dirty="0">
                <a:solidFill>
                  <a:schemeClr val="bg1">
                    <a:lumMod val="95000"/>
                  </a:schemeClr>
                </a:solidFill>
                <a:latin typeface="Graphik"/>
                <a:ea typeface="Graphik"/>
                <a:cs typeface="Graphik"/>
              </a:rPr>
              <a:t>Walking Bass Line</a:t>
            </a:r>
            <a:endParaRPr kumimoji="0" lang="en-GB" sz="13800" b="1" i="0" u="none" strike="noStrike" cap="none" spc="0" normalizeH="0" baseline="0" dirty="0">
              <a:ln>
                <a:noFill/>
              </a:ln>
              <a:solidFill>
                <a:schemeClr val="bg1">
                  <a:lumMod val="95000"/>
                </a:schemeClr>
              </a:solidFill>
              <a:effectLst/>
              <a:uFillTx/>
              <a:latin typeface="Graphik"/>
              <a:ea typeface="Graphik"/>
              <a:cs typeface="Graphik"/>
              <a:sym typeface="Graphik"/>
            </a:endParaRPr>
          </a:p>
        </p:txBody>
      </p:sp>
    </p:spTree>
    <p:extLst>
      <p:ext uri="{BB962C8B-B14F-4D97-AF65-F5344CB8AC3E}">
        <p14:creationId xmlns:p14="http://schemas.microsoft.com/office/powerpoint/2010/main" val="3669790871"/>
      </p:ext>
    </p:extLst>
  </p:cSld>
  <p:clrMapOvr>
    <a:masterClrMapping/>
  </p:clrMapOvr>
  <p:transition spd="med"/>
</p:sld>
</file>

<file path=ppt/theme/theme1.xml><?xml version="1.0" encoding="utf-8"?>
<a:theme xmlns:a="http://schemas.openxmlformats.org/drawingml/2006/main" name="31_ColorGradientLight">
  <a:themeElements>
    <a:clrScheme name="31_ColorGradientLigh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1_ColorGradientLight">
      <a:majorFont>
        <a:latin typeface="Graphik Semibold"/>
        <a:ea typeface="Graphik Semibold"/>
        <a:cs typeface="Graphik Semibold"/>
      </a:majorFont>
      <a:minorFont>
        <a:latin typeface="Graphik Semibold"/>
        <a:ea typeface="Graphik Semibold"/>
        <a:cs typeface="Graphik Semibold"/>
      </a:minorFont>
    </a:fontScheme>
    <a:fmtScheme name="31_ColorGradien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1_ColorGradientLight">
  <a:themeElements>
    <a:clrScheme name="31_ColorGradientLigh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1_ColorGradientLight">
      <a:majorFont>
        <a:latin typeface="Graphik Semibold"/>
        <a:ea typeface="Graphik Semibold"/>
        <a:cs typeface="Graphik Semibold"/>
      </a:majorFont>
      <a:minorFont>
        <a:latin typeface="Graphik Semibold"/>
        <a:ea typeface="Graphik Semibold"/>
        <a:cs typeface="Graphik Semibold"/>
      </a:minorFont>
    </a:fontScheme>
    <a:fmtScheme name="31_ColorGradien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8D3B7ECE55F24DAB60B7C735A5997C" ma:contentTypeVersion="13" ma:contentTypeDescription="Create a new document." ma:contentTypeScope="" ma:versionID="bbe73d8e29bdf2d831d0840cb27ae707">
  <xsd:schema xmlns:xsd="http://www.w3.org/2001/XMLSchema" xmlns:xs="http://www.w3.org/2001/XMLSchema" xmlns:p="http://schemas.microsoft.com/office/2006/metadata/properties" xmlns:ns2="60b98eed-d31d-4370-9bd7-21474b557544" xmlns:ns3="38487429-68e0-47b1-81a2-84323484fba0" targetNamespace="http://schemas.microsoft.com/office/2006/metadata/properties" ma:root="true" ma:fieldsID="e23366e935d9dc8f0063ca78cb1368e9" ns2:_="" ns3:_="">
    <xsd:import namespace="60b98eed-d31d-4370-9bd7-21474b557544"/>
    <xsd:import namespace="38487429-68e0-47b1-81a2-84323484fba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98eed-d31d-4370-9bd7-21474b557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34c9c92-5f03-4690-aa39-f234236a8b4e"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487429-68e0-47b1-81a2-84323484fba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8c6b66e-b101-469c-8038-c6a0087fded9}" ma:internalName="TaxCatchAll" ma:showField="CatchAllData" ma:web="38487429-68e0-47b1-81a2-84323484fb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0b98eed-d31d-4370-9bd7-21474b557544">
      <Terms xmlns="http://schemas.microsoft.com/office/infopath/2007/PartnerControls"/>
    </lcf76f155ced4ddcb4097134ff3c332f>
    <TaxCatchAll xmlns="38487429-68e0-47b1-81a2-84323484fba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BCC7F7-9877-4BD5-AE41-56711E236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98eed-d31d-4370-9bd7-21474b557544"/>
    <ds:schemaRef ds:uri="38487429-68e0-47b1-81a2-84323484fb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44A07B-30C6-4A2A-9559-6A0627568AB1}">
  <ds:schemaRef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38487429-68e0-47b1-81a2-84323484fba0"/>
    <ds:schemaRef ds:uri="http://purl.org/dc/terms/"/>
    <ds:schemaRef ds:uri="60b98eed-d31d-4370-9bd7-21474b557544"/>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2604E7FA-F908-4766-9D02-D088D428FD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420</TotalTime>
  <Words>1054</Words>
  <Application>Microsoft Office PowerPoint</Application>
  <PresentationFormat>Custom</PresentationFormat>
  <Paragraphs>120</Paragraphs>
  <Slides>25</Slides>
  <Notes>1</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Chalkboard</vt:lpstr>
      <vt:lpstr>Comic Sans MS</vt:lpstr>
      <vt:lpstr>Graphik</vt:lpstr>
      <vt:lpstr>Graphik Medium</vt:lpstr>
      <vt:lpstr>Graphik Semibold</vt:lpstr>
      <vt:lpstr>Helvetica Neue</vt:lpstr>
      <vt:lpstr>ReithSans</vt:lpstr>
      <vt:lpstr>31_ColorGradientLight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Popular Music 1</dc:title>
  <dc:creator>E Novell</dc:creator>
  <cp:lastModifiedBy>E Novell</cp:lastModifiedBy>
  <cp:revision>2</cp:revision>
  <dcterms:modified xsi:type="dcterms:W3CDTF">2024-05-15T12:16:53Z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0x0101004F8D3B7ECE55F24DAB60B7C735A5997C</vt:lpwstr>
  </property>
  <property fmtid="{D5CDD505-2E9C-101B-9397-08002B2CF9AE}" pid="3" name="MediaServiceImageTags">
    <vt:lpwstr/>
  </property>
</Properties>
</file>